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72" r:id="rId4"/>
    <p:sldId id="273" r:id="rId5"/>
    <p:sldId id="258" r:id="rId6"/>
    <p:sldId id="259" r:id="rId7"/>
    <p:sldId id="270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EB5C24D-908F-4738-8505-0921EB9187C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AAF1FFD-1FF6-4CE5-BA1D-ECC84D18D1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912768" cy="1143000"/>
          </a:xfrm>
        </p:spPr>
        <p:txBody>
          <a:bodyPr/>
          <a:lstStyle/>
          <a:p>
            <a:r>
              <a:rPr lang="tt-RU" dirty="0" smtClean="0"/>
              <a:t>Бай тарихлы авылым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996952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omic Sans MS" pitchFamily="66" charset="0"/>
              </a:rPr>
              <a:t>Бай </a:t>
            </a:r>
            <a:r>
              <a:rPr lang="ru-RU" sz="2400" dirty="0" err="1">
                <a:latin typeface="Comic Sans MS" pitchFamily="66" charset="0"/>
              </a:rPr>
              <a:t>тарихлы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авылыбызның үзенә генә хас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истәлекле урыннары</a:t>
            </a:r>
            <a:r>
              <a:rPr lang="ru-RU" sz="2400" dirty="0">
                <a:latin typeface="Comic Sans MS" pitchFamily="66" charset="0"/>
              </a:rPr>
              <a:t>, </a:t>
            </a:r>
            <a:r>
              <a:rPr lang="ru-RU" sz="2400" dirty="0" err="1">
                <a:latin typeface="Comic Sans MS" pitchFamily="66" charset="0"/>
              </a:rPr>
              <a:t>бүгенгә кадәр исемнәрен югалтмыйча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сакланып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килгән мәңгелек бизәкләре </a:t>
            </a:r>
            <a:r>
              <a:rPr lang="ru-RU" sz="2400" dirty="0">
                <a:latin typeface="Comic Sans MS" pitchFamily="66" charset="0"/>
              </a:rPr>
              <a:t>бар. </a:t>
            </a:r>
            <a:r>
              <a:rPr lang="ru-RU" sz="2400" dirty="0" err="1">
                <a:latin typeface="Comic Sans MS" pitchFamily="66" charset="0"/>
              </a:rPr>
              <a:t>Алар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елга-чишмәләр, сазлык</a:t>
            </a:r>
            <a:r>
              <a:rPr lang="ru-RU" sz="2400" dirty="0">
                <a:latin typeface="Comic Sans MS" pitchFamily="66" charset="0"/>
              </a:rPr>
              <a:t>, </a:t>
            </a:r>
            <a:r>
              <a:rPr lang="ru-RU" sz="2400" dirty="0" err="1">
                <a:latin typeface="Comic Sans MS" pitchFamily="66" charset="0"/>
              </a:rPr>
              <a:t>имәнлек, куаклыклар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980728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/>
              <a:t>Телле тау чокыры.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1988840"/>
            <a:ext cx="698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Телле </a:t>
            </a:r>
            <a:r>
              <a:rPr lang="ru-RU" sz="2000" b="1" dirty="0" err="1" smtClean="0"/>
              <a:t>тау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чокыры</a:t>
            </a:r>
            <a:r>
              <a:rPr lang="ru-RU" sz="2000" dirty="0" smtClean="0"/>
              <a:t> да </a:t>
            </a:r>
            <a:r>
              <a:rPr lang="ru-RU" sz="2000" dirty="0" err="1" smtClean="0"/>
              <a:t>Тирән чокыр</a:t>
            </a:r>
            <a:r>
              <a:rPr lang="ru-RU" sz="2000" dirty="0" smtClean="0"/>
              <a:t> </a:t>
            </a:r>
            <a:r>
              <a:rPr lang="ru-RU" sz="2000" dirty="0" err="1" smtClean="0"/>
              <a:t>белән янәшә</a:t>
            </a:r>
            <a:r>
              <a:rPr lang="ru-RU" sz="2000" dirty="0" smtClean="0"/>
              <a:t>, </a:t>
            </a:r>
            <a:r>
              <a:rPr lang="ru-RU" sz="2000" dirty="0" err="1" smtClean="0"/>
              <a:t>аның кебек</a:t>
            </a:r>
            <a:r>
              <a:rPr lang="ru-RU" sz="2000" dirty="0" smtClean="0"/>
              <a:t> </a:t>
            </a:r>
            <a:r>
              <a:rPr lang="ru-RU" sz="2000" dirty="0" err="1" smtClean="0"/>
              <a:t>сусыз</a:t>
            </a:r>
            <a:r>
              <a:rPr lang="ru-RU" sz="2000" dirty="0" smtClean="0"/>
              <a:t> </a:t>
            </a:r>
            <a:r>
              <a:rPr lang="ru-RU" sz="2000" dirty="0" err="1" smtClean="0"/>
              <a:t>һәм ике</a:t>
            </a:r>
            <a:r>
              <a:rPr lang="ru-RU" sz="2000" dirty="0" smtClean="0"/>
              <a:t> яры </a:t>
            </a:r>
            <a:r>
              <a:rPr lang="ru-RU" sz="2000" dirty="0" err="1" smtClean="0"/>
              <a:t>уртасында</a:t>
            </a:r>
            <a:r>
              <a:rPr lang="ru-RU" sz="2000" dirty="0" smtClean="0"/>
              <a:t> </a:t>
            </a:r>
            <a:r>
              <a:rPr lang="ru-RU" sz="2000" dirty="0" err="1" smtClean="0"/>
              <a:t>үзенә хас</a:t>
            </a:r>
            <a:r>
              <a:rPr lang="ru-RU" sz="2000" dirty="0" smtClean="0"/>
              <a:t> теле </a:t>
            </a:r>
            <a:r>
              <a:rPr lang="ru-RU" sz="2000" dirty="0" err="1" smtClean="0"/>
              <a:t>бар.Телле</a:t>
            </a:r>
            <a:r>
              <a:rPr lang="ru-RU" sz="2000" dirty="0" smtClean="0"/>
              <a:t> </a:t>
            </a:r>
            <a:r>
              <a:rPr lang="ru-RU" sz="2000" dirty="0" err="1" smtClean="0"/>
              <a:t>тауда</a:t>
            </a:r>
            <a:r>
              <a:rPr lang="ru-RU" sz="2000" dirty="0" smtClean="0"/>
              <a:t> без </a:t>
            </a:r>
            <a:r>
              <a:rPr lang="ru-RU" sz="2000" dirty="0" err="1" smtClean="0"/>
              <a:t>рәхәтләнеп җиләк җыябыз</a:t>
            </a:r>
            <a:r>
              <a:rPr lang="ru-RU" sz="2000" dirty="0" smtClean="0"/>
              <a:t>,</a:t>
            </a:r>
            <a:r>
              <a:rPr lang="ru-RU" sz="2000" dirty="0" err="1" smtClean="0"/>
              <a:t>уйныйбыз,ял</a:t>
            </a:r>
            <a:r>
              <a:rPr lang="ru-RU" sz="2000" dirty="0" smtClean="0"/>
              <a:t> </a:t>
            </a:r>
            <a:r>
              <a:rPr lang="ru-RU" sz="2000" dirty="0" err="1" smtClean="0"/>
              <a:t>итәбез.</a:t>
            </a:r>
            <a:endParaRPr lang="ru-RU" sz="20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4869160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/>
              <a:t>Чокырларның </a:t>
            </a:r>
            <a:r>
              <a:rPr lang="ru-RU" sz="2000" dirty="0"/>
              <a:t>берсе</a:t>
            </a:r>
            <a:r>
              <a:rPr lang="ru-RU" sz="2000" b="1" dirty="0"/>
              <a:t> </a:t>
            </a:r>
            <a:r>
              <a:rPr lang="ru-RU" sz="2000" b="1" dirty="0" err="1"/>
              <a:t>Кымызлык</a:t>
            </a:r>
            <a:r>
              <a:rPr lang="ru-RU" sz="2000" dirty="0"/>
              <a:t> </a:t>
            </a:r>
            <a:r>
              <a:rPr lang="ru-RU" sz="2000" dirty="0" err="1"/>
              <a:t>дип</a:t>
            </a:r>
            <a:r>
              <a:rPr lang="ru-RU" sz="2000" dirty="0"/>
              <a:t> </a:t>
            </a:r>
            <a:r>
              <a:rPr lang="ru-RU" sz="2000" dirty="0" err="1"/>
              <a:t>атала</a:t>
            </a:r>
            <a:r>
              <a:rPr lang="ru-RU" sz="2000" b="1" dirty="0"/>
              <a:t>.</a:t>
            </a:r>
            <a:r>
              <a:rPr lang="ru-RU" sz="2000" dirty="0"/>
              <a:t> Ни </a:t>
            </a:r>
            <a:r>
              <a:rPr lang="ru-RU" sz="2000" dirty="0" err="1"/>
              <a:t>өчен</a:t>
            </a:r>
            <a:r>
              <a:rPr lang="ru-RU" sz="2000" dirty="0"/>
              <a:t>  </a:t>
            </a:r>
            <a:r>
              <a:rPr lang="ru-RU" sz="2000" dirty="0" err="1"/>
              <a:t>шулай</a:t>
            </a:r>
            <a:r>
              <a:rPr lang="ru-RU" sz="2000" dirty="0"/>
              <a:t> </a:t>
            </a:r>
            <a:r>
              <a:rPr lang="ru-RU" sz="2000" dirty="0" err="1"/>
              <a:t>аталганы</a:t>
            </a:r>
            <a:r>
              <a:rPr lang="ru-RU" sz="2000" dirty="0"/>
              <a:t> </a:t>
            </a:r>
            <a:r>
              <a:rPr lang="ru-RU" sz="2000" dirty="0" err="1"/>
              <a:t>билгесез.Шулай</a:t>
            </a:r>
            <a:r>
              <a:rPr lang="ru-RU" sz="2000" dirty="0"/>
              <a:t> да </a:t>
            </a:r>
            <a:r>
              <a:rPr lang="ru-RU" sz="2000" dirty="0" err="1"/>
              <a:t>монда</a:t>
            </a:r>
            <a:r>
              <a:rPr lang="ru-RU" sz="2000" dirty="0"/>
              <a:t> </a:t>
            </a:r>
            <a:r>
              <a:rPr lang="ru-RU" sz="2000" dirty="0" err="1"/>
              <a:t>кымыз</a:t>
            </a:r>
            <a:r>
              <a:rPr lang="ru-RU" sz="2000" dirty="0"/>
              <a:t> </a:t>
            </a:r>
            <a:r>
              <a:rPr lang="ru-RU" sz="2000" dirty="0" err="1"/>
              <a:t>ясаганнардыр</a:t>
            </a:r>
            <a:r>
              <a:rPr lang="ru-RU" sz="2000" dirty="0"/>
              <a:t>, </a:t>
            </a:r>
            <a:r>
              <a:rPr lang="ru-RU" sz="2000" dirty="0" err="1"/>
              <a:t>дигән фикерләр </a:t>
            </a:r>
            <a:r>
              <a:rPr lang="ru-RU" sz="2000" dirty="0"/>
              <a:t>бар</a:t>
            </a:r>
            <a:r>
              <a:rPr lang="ru-RU" sz="2400" dirty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11760" y="3212976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Сусыл</a:t>
            </a:r>
            <a:r>
              <a:rPr lang="ru-RU" dirty="0"/>
              <a:t> </a:t>
            </a:r>
            <a:r>
              <a:rPr lang="ru-RU" dirty="0" err="1"/>
              <a:t>тәмле җиләкләрең пешә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Телле </a:t>
            </a:r>
            <a:r>
              <a:rPr lang="ru-RU" dirty="0" err="1"/>
              <a:t>тауның хәтфә битендә</a:t>
            </a:r>
            <a:r>
              <a:rPr lang="ru-RU" dirty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Җиләк тәме, туган</a:t>
            </a:r>
            <a:r>
              <a:rPr lang="ru-RU" dirty="0"/>
              <a:t> </a:t>
            </a:r>
            <a:r>
              <a:rPr lang="ru-RU" dirty="0" err="1"/>
              <a:t>якның </a:t>
            </a:r>
            <a:r>
              <a:rPr lang="ru-RU" dirty="0"/>
              <a:t>яме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Ташкын</a:t>
            </a:r>
            <a:r>
              <a:rPr lang="ru-RU" dirty="0"/>
              <a:t> </a:t>
            </a:r>
            <a:r>
              <a:rPr lang="ru-RU" dirty="0" err="1"/>
              <a:t>кебек</a:t>
            </a:r>
            <a:r>
              <a:rPr lang="ru-RU" dirty="0"/>
              <a:t> </a:t>
            </a:r>
            <a:r>
              <a:rPr lang="ru-RU" dirty="0" err="1"/>
              <a:t>ургый</a:t>
            </a:r>
            <a:r>
              <a:rPr lang="ru-RU" dirty="0"/>
              <a:t> </a:t>
            </a:r>
            <a:r>
              <a:rPr lang="ru-RU" dirty="0" err="1"/>
              <a:t>хисемдә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764704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/>
              <a:t>Өзек чокыры</a:t>
            </a:r>
            <a:r>
              <a:rPr lang="tt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2636912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/>
              <a:t>Өзек чокыры</a:t>
            </a:r>
            <a:r>
              <a:rPr lang="ru-RU" sz="2400" dirty="0"/>
              <a:t> </a:t>
            </a:r>
            <a:r>
              <a:rPr lang="ru-RU" sz="2400" dirty="0" err="1"/>
              <a:t>Әмәкәй белән Әлмәт авыллары</a:t>
            </a:r>
            <a:r>
              <a:rPr lang="ru-RU" sz="2400" dirty="0"/>
              <a:t> </a:t>
            </a:r>
            <a:r>
              <a:rPr lang="ru-RU" sz="2400" dirty="0" err="1"/>
              <a:t>арасындагы</a:t>
            </a:r>
            <a:r>
              <a:rPr lang="ru-RU" sz="2400" dirty="0"/>
              <a:t> </a:t>
            </a:r>
            <a:r>
              <a:rPr lang="ru-RU" sz="2400" dirty="0" err="1"/>
              <a:t>үзенең табигате</a:t>
            </a:r>
            <a:r>
              <a:rPr lang="ru-RU" sz="2400" dirty="0"/>
              <a:t> </a:t>
            </a:r>
            <a:r>
              <a:rPr lang="ru-RU" sz="2400" dirty="0" err="1"/>
              <a:t>белән </a:t>
            </a:r>
            <a:r>
              <a:rPr lang="ru-RU" sz="2400" dirty="0"/>
              <a:t>дан </a:t>
            </a:r>
            <a:r>
              <a:rPr lang="ru-RU" sz="2400" dirty="0" err="1"/>
              <a:t>тоткан</a:t>
            </a:r>
            <a:r>
              <a:rPr lang="ru-RU" sz="2400" dirty="0"/>
              <a:t> </a:t>
            </a:r>
            <a:r>
              <a:rPr lang="ru-RU" sz="2400" dirty="0" err="1"/>
              <a:t>сай</a:t>
            </a:r>
            <a:r>
              <a:rPr lang="ru-RU" sz="2400" dirty="0"/>
              <a:t> </a:t>
            </a:r>
            <a:r>
              <a:rPr lang="ru-RU" sz="2400" dirty="0" err="1"/>
              <a:t>сулы</a:t>
            </a:r>
            <a:r>
              <a:rPr lang="ru-RU" sz="2400" dirty="0"/>
              <a:t> </a:t>
            </a:r>
            <a:r>
              <a:rPr lang="ru-RU" sz="2400" dirty="0" err="1"/>
              <a:t>елга</a:t>
            </a:r>
            <a:r>
              <a:rPr lang="ru-RU" sz="2400" dirty="0"/>
              <a:t>. </a:t>
            </a:r>
            <a:r>
              <a:rPr lang="ru-RU" sz="2400" dirty="0" err="1"/>
              <a:t>Язгы</a:t>
            </a:r>
            <a:r>
              <a:rPr lang="ru-RU" sz="2400" dirty="0"/>
              <a:t>, </a:t>
            </a:r>
            <a:r>
              <a:rPr lang="ru-RU" sz="2400" dirty="0" err="1"/>
              <a:t>көзге чорларда</a:t>
            </a:r>
            <a:r>
              <a:rPr lang="ru-RU" sz="2400" dirty="0"/>
              <a:t> </a:t>
            </a:r>
            <a:r>
              <a:rPr lang="ru-RU" sz="2400" dirty="0" err="1"/>
              <a:t>аның суы</a:t>
            </a:r>
            <a:r>
              <a:rPr lang="ru-RU" sz="2400" dirty="0"/>
              <a:t> </a:t>
            </a:r>
            <a:r>
              <a:rPr lang="ru-RU" sz="2400" dirty="0" err="1"/>
              <a:t>тирәнәя һәм тиз</a:t>
            </a:r>
            <a:r>
              <a:rPr lang="ru-RU" sz="2400" dirty="0"/>
              <a:t> ага </a:t>
            </a:r>
            <a:r>
              <a:rPr lang="ru-RU" sz="2400" dirty="0" err="1"/>
              <a:t>башлый</a:t>
            </a:r>
            <a:r>
              <a:rPr lang="ru-RU" sz="2400" dirty="0"/>
              <a:t>. </a:t>
            </a:r>
            <a:r>
              <a:rPr lang="ru-RU" sz="2400" dirty="0" err="1"/>
              <a:t>Ул</a:t>
            </a:r>
            <a:r>
              <a:rPr lang="ru-RU" sz="2400" dirty="0"/>
              <a:t> </a:t>
            </a:r>
            <a:r>
              <a:rPr lang="ru-RU" sz="2400" dirty="0" err="1"/>
              <a:t>елга</a:t>
            </a:r>
            <a:r>
              <a:rPr lang="ru-RU" sz="2400" dirty="0"/>
              <a:t> </a:t>
            </a:r>
            <a:r>
              <a:rPr lang="ru-RU" sz="2400" dirty="0" err="1"/>
              <a:t>аша</a:t>
            </a:r>
            <a:r>
              <a:rPr lang="ru-RU" sz="2400" dirty="0"/>
              <a:t> </a:t>
            </a:r>
            <a:r>
              <a:rPr lang="ru-RU" sz="2400" dirty="0" err="1"/>
              <a:t>ат</a:t>
            </a:r>
            <a:r>
              <a:rPr lang="ru-RU" sz="2400" dirty="0"/>
              <a:t> </a:t>
            </a:r>
            <a:r>
              <a:rPr lang="ru-RU" sz="2400" dirty="0" err="1"/>
              <a:t>белән үтә алмаганнар</a:t>
            </a:r>
            <a:r>
              <a:rPr lang="ru-RU" sz="2400" dirty="0"/>
              <a:t>, </a:t>
            </a:r>
            <a:r>
              <a:rPr lang="ru-RU" sz="2400" dirty="0" err="1"/>
              <a:t>юл</a:t>
            </a:r>
            <a:r>
              <a:rPr lang="ru-RU" sz="2400" dirty="0"/>
              <a:t> </a:t>
            </a:r>
            <a:r>
              <a:rPr lang="ru-RU" sz="2400" dirty="0" err="1"/>
              <a:t>өзелгән.</a:t>
            </a:r>
            <a:r>
              <a:rPr lang="ru-RU" sz="2400" dirty="0"/>
              <a:t> </a:t>
            </a:r>
            <a:r>
              <a:rPr lang="ru-RU" sz="2400" dirty="0" err="1"/>
              <a:t>Шуңа күрә аны</a:t>
            </a:r>
            <a:r>
              <a:rPr lang="ru-RU" sz="2400" dirty="0"/>
              <a:t> </a:t>
            </a:r>
            <a:r>
              <a:rPr lang="ru-RU" sz="2400" dirty="0" err="1"/>
              <a:t>Өзек чокыры</a:t>
            </a:r>
            <a:r>
              <a:rPr lang="ru-RU" sz="2400" dirty="0"/>
              <a:t> </a:t>
            </a:r>
            <a:r>
              <a:rPr lang="ru-RU" sz="2400" dirty="0" err="1"/>
              <a:t>дип</a:t>
            </a:r>
            <a:r>
              <a:rPr lang="ru-RU" sz="2400" dirty="0"/>
              <a:t> </a:t>
            </a:r>
            <a:r>
              <a:rPr lang="ru-RU" sz="2400" dirty="0" err="1"/>
              <a:t>атаганнар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692696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/>
              <a:t>Йомры имәнлек.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4644008" y="1988840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/>
              <a:t>Йомры</a:t>
            </a:r>
            <a:r>
              <a:rPr lang="ru-RU" sz="2000" b="1" dirty="0"/>
              <a:t> </a:t>
            </a:r>
            <a:r>
              <a:rPr lang="ru-RU" sz="2000" b="1" dirty="0" err="1"/>
              <a:t>имәнлек</a:t>
            </a:r>
            <a:r>
              <a:rPr lang="ru-RU" sz="2000" dirty="0" err="1"/>
              <a:t>.</a:t>
            </a:r>
            <a:r>
              <a:rPr lang="ru-RU" sz="2000" dirty="0"/>
              <a:t> </a:t>
            </a:r>
            <a:r>
              <a:rPr lang="ru-RU" sz="2000" dirty="0" err="1"/>
              <a:t>Бу</a:t>
            </a:r>
            <a:r>
              <a:rPr lang="ru-RU" sz="2000" dirty="0"/>
              <a:t> </a:t>
            </a:r>
            <a:r>
              <a:rPr lang="ru-RU" sz="2000" dirty="0" err="1"/>
              <a:t>урын</a:t>
            </a:r>
            <a:r>
              <a:rPr lang="ru-RU" sz="2000" dirty="0"/>
              <a:t> </a:t>
            </a:r>
            <a:r>
              <a:rPr lang="ru-RU" sz="2000" dirty="0" err="1"/>
              <a:t>агачларны</a:t>
            </a:r>
            <a:r>
              <a:rPr lang="ru-RU" sz="2000" dirty="0"/>
              <a:t> </a:t>
            </a:r>
            <a:r>
              <a:rPr lang="ru-RU" sz="2000" dirty="0" err="1"/>
              <a:t>төпләгән вакытта</a:t>
            </a:r>
            <a:r>
              <a:rPr lang="ru-RU" sz="2000" dirty="0"/>
              <a:t> </a:t>
            </a:r>
            <a:r>
              <a:rPr lang="ru-RU" sz="2000" dirty="0" err="1"/>
              <a:t>төпләнми </a:t>
            </a:r>
            <a:r>
              <a:rPr lang="ru-RU" sz="2000" dirty="0"/>
              <a:t>калган </a:t>
            </a:r>
            <a:r>
              <a:rPr lang="ru-RU" sz="2000" dirty="0" err="1"/>
              <a:t>вак</a:t>
            </a:r>
            <a:r>
              <a:rPr lang="ru-RU" sz="2000" dirty="0"/>
              <a:t> </a:t>
            </a:r>
            <a:r>
              <a:rPr lang="ru-RU" sz="2000" dirty="0" err="1"/>
              <a:t>кына</a:t>
            </a:r>
            <a:r>
              <a:rPr lang="ru-RU" sz="2000" dirty="0"/>
              <a:t> </a:t>
            </a:r>
            <a:r>
              <a:rPr lang="ru-RU" sz="2000" dirty="0" err="1"/>
              <a:t>куаклыклардан</a:t>
            </a:r>
            <a:r>
              <a:rPr lang="ru-RU" sz="2000" dirty="0"/>
              <a:t> </a:t>
            </a:r>
            <a:r>
              <a:rPr lang="ru-RU" sz="2000" dirty="0" err="1"/>
              <a:t>үрчеп</a:t>
            </a:r>
            <a:r>
              <a:rPr lang="ru-RU" sz="2000" dirty="0"/>
              <a:t>, ару </a:t>
            </a:r>
            <a:r>
              <a:rPr lang="ru-RU" sz="2000" dirty="0" err="1"/>
              <a:t>гына</a:t>
            </a:r>
            <a:r>
              <a:rPr lang="ru-RU" sz="2000" dirty="0"/>
              <a:t> </a:t>
            </a:r>
            <a:r>
              <a:rPr lang="ru-RU" sz="2000" dirty="0" err="1"/>
              <a:t>эреләнә төшкән агачлар</a:t>
            </a:r>
            <a:r>
              <a:rPr lang="ru-RU" sz="2000" dirty="0"/>
              <a:t> </a:t>
            </a:r>
            <a:r>
              <a:rPr lang="ru-RU" sz="2000" dirty="0" err="1"/>
              <a:t>аллеясы</a:t>
            </a:r>
            <a:r>
              <a:rPr lang="ru-RU" sz="2000" dirty="0"/>
              <a:t>.</a:t>
            </a:r>
          </a:p>
        </p:txBody>
      </p:sp>
      <p:sp>
        <p:nvSpPr>
          <p:cNvPr id="19458" name="AutoShape 2" descr="http://1.bp.blogspot.com/_w0Jpm2e55Cw/TEYUdx8h6eI/AAAAAAAAAMo/-ksU9tk4sqM/s200/SAM_16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http://1.bp.blogspot.com/_w0Jpm2e55Cw/TEYUdx8h6eI/AAAAAAAAAMo/-ksU9tk4sqM/s200/SAM_1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3312368" cy="29163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16016" y="4221088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Йомры</a:t>
            </a:r>
            <a:r>
              <a:rPr lang="ru-RU" dirty="0"/>
              <a:t> </a:t>
            </a:r>
            <a:r>
              <a:rPr lang="ru-RU" dirty="0" err="1"/>
              <a:t>Имәнлегең, Борынчыгың,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Яссы саз, Бия </a:t>
            </a:r>
            <a:r>
              <a:rPr lang="ru-RU" dirty="0" err="1"/>
              <a:t>суйган</a:t>
            </a:r>
            <a:r>
              <a:rPr lang="ru-RU" dirty="0"/>
              <a:t>, </a:t>
            </a:r>
            <a:r>
              <a:rPr lang="ru-RU" dirty="0" err="1"/>
              <a:t>Кымызлык</a:t>
            </a:r>
            <a:r>
              <a:rPr lang="ru-RU" dirty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Тарихыңда </a:t>
            </a:r>
            <a:r>
              <a:rPr lang="ru-RU" dirty="0"/>
              <a:t>калган </a:t>
            </a:r>
            <a:r>
              <a:rPr lang="ru-RU" dirty="0" err="1"/>
              <a:t>бу</a:t>
            </a:r>
            <a:r>
              <a:rPr lang="ru-RU" dirty="0"/>
              <a:t> </a:t>
            </a:r>
            <a:r>
              <a:rPr lang="ru-RU" dirty="0" err="1"/>
              <a:t>эзләрнең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Һәммәсенә һәйкәл куярлык</a:t>
            </a:r>
            <a:r>
              <a:rPr lang="ru-RU" dirty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692696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/>
              <a:t>Борынчык.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1988840"/>
            <a:ext cx="73448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err="1"/>
              <a:t>Борынчык</a:t>
            </a:r>
            <a:r>
              <a:rPr lang="ru-RU" sz="2400" b="1" dirty="0"/>
              <a:t> </a:t>
            </a:r>
            <a:r>
              <a:rPr lang="ru-RU" sz="2400" dirty="0" err="1"/>
              <a:t>дигән </a:t>
            </a:r>
            <a:r>
              <a:rPr lang="ru-RU" sz="2400" dirty="0"/>
              <a:t>урман аланы бар. </a:t>
            </a:r>
            <a:r>
              <a:rPr lang="ru-RU" sz="2400" dirty="0" err="1"/>
              <a:t>Элек</a:t>
            </a:r>
            <a:r>
              <a:rPr lang="ru-RU" sz="2400" dirty="0"/>
              <a:t> </a:t>
            </a:r>
            <a:r>
              <a:rPr lang="ru-RU" sz="2400" dirty="0" err="1"/>
              <a:t>ул</a:t>
            </a:r>
            <a:r>
              <a:rPr lang="ru-RU" sz="2400" dirty="0"/>
              <a:t> </a:t>
            </a:r>
            <a:r>
              <a:rPr lang="ru-RU" sz="2400" dirty="0" err="1"/>
              <a:t>авылның сахрасы</a:t>
            </a:r>
            <a:r>
              <a:rPr lang="ru-RU" sz="2400" dirty="0"/>
              <a:t>, </a:t>
            </a:r>
            <a:r>
              <a:rPr lang="ru-RU" sz="2400" dirty="0" err="1"/>
              <a:t>дачасы</a:t>
            </a:r>
            <a:r>
              <a:rPr lang="ru-RU" sz="2400" dirty="0"/>
              <a:t> </a:t>
            </a:r>
            <a:r>
              <a:rPr lang="ru-RU" sz="2400" dirty="0" err="1"/>
              <a:t>булган</a:t>
            </a:r>
            <a:r>
              <a:rPr lang="ru-RU" sz="2400" dirty="0"/>
              <a:t>. </a:t>
            </a:r>
            <a:r>
              <a:rPr lang="ru-RU" sz="2400" dirty="0" err="1"/>
              <a:t>Чөнки монда</a:t>
            </a:r>
            <a:r>
              <a:rPr lang="ru-RU" sz="2400" dirty="0"/>
              <a:t> </a:t>
            </a:r>
            <a:r>
              <a:rPr lang="ru-RU" sz="2400" dirty="0" err="1"/>
              <a:t>хуҗалыкның умарта</a:t>
            </a:r>
            <a:r>
              <a:rPr lang="ru-RU" sz="2400" dirty="0"/>
              <a:t> </a:t>
            </a:r>
            <a:r>
              <a:rPr lang="ru-RU" sz="2400" dirty="0" err="1"/>
              <a:t>һәм җиләк-җимеш бакчасы</a:t>
            </a:r>
            <a:r>
              <a:rPr lang="ru-RU" sz="2400" dirty="0"/>
              <a:t> бар </a:t>
            </a:r>
            <a:r>
              <a:rPr lang="ru-RU" sz="2400" dirty="0" err="1"/>
              <a:t>иде</a:t>
            </a:r>
            <a:r>
              <a:rPr lang="ru-RU" sz="2400" dirty="0"/>
              <a:t>. </a:t>
            </a:r>
            <a:r>
              <a:rPr lang="ru-RU" sz="2400" dirty="0" err="1"/>
              <a:t>Аны</a:t>
            </a:r>
            <a:r>
              <a:rPr lang="ru-RU" sz="2400" dirty="0"/>
              <a:t> </a:t>
            </a:r>
            <a:r>
              <a:rPr lang="ru-RU" sz="2400" dirty="0" err="1"/>
              <a:t>авылыбызның танылган</a:t>
            </a:r>
            <a:r>
              <a:rPr lang="ru-RU" sz="2400" dirty="0"/>
              <a:t> </a:t>
            </a:r>
            <a:r>
              <a:rPr lang="ru-RU" sz="2400" dirty="0" err="1"/>
              <a:t>бакчачысы</a:t>
            </a:r>
            <a:r>
              <a:rPr lang="ru-RU" sz="2400" dirty="0"/>
              <a:t> </a:t>
            </a:r>
            <a:r>
              <a:rPr lang="ru-RU" sz="2400" dirty="0" err="1"/>
              <a:t>Фәссах </a:t>
            </a:r>
            <a:r>
              <a:rPr lang="ru-RU" sz="2400" dirty="0"/>
              <a:t>ага </a:t>
            </a:r>
            <a:r>
              <a:rPr lang="ru-RU" sz="2400" dirty="0" err="1"/>
              <a:t>Исхаков</a:t>
            </a:r>
            <a:r>
              <a:rPr lang="ru-RU" sz="2400" dirty="0"/>
              <a:t> </a:t>
            </a:r>
            <a:r>
              <a:rPr lang="ru-RU" sz="2400" dirty="0" err="1"/>
              <a:t>үстерә</a:t>
            </a:r>
            <a:r>
              <a:rPr lang="ru-RU" sz="2400" dirty="0"/>
              <a:t>. </a:t>
            </a:r>
            <a:r>
              <a:rPr lang="ru-RU" sz="2400" dirty="0" err="1"/>
              <a:t>Якын-тирә авылларны</a:t>
            </a:r>
            <a:r>
              <a:rPr lang="ru-RU" sz="2400" dirty="0"/>
              <a:t>, </a:t>
            </a:r>
            <a:r>
              <a:rPr lang="ru-RU" sz="2400" dirty="0" err="1"/>
              <a:t>районнарны</a:t>
            </a:r>
            <a:r>
              <a:rPr lang="ru-RU" sz="2400" dirty="0"/>
              <a:t> даны </a:t>
            </a:r>
            <a:r>
              <a:rPr lang="ru-RU" sz="2400" dirty="0" err="1"/>
              <a:t>белән генә түгел</a:t>
            </a:r>
            <a:r>
              <a:rPr lang="ru-RU" sz="2400" dirty="0"/>
              <a:t>, </a:t>
            </a:r>
            <a:r>
              <a:rPr lang="ru-RU" sz="2400" dirty="0" err="1"/>
              <a:t>тәмле-тәмле сортлы</a:t>
            </a:r>
            <a:r>
              <a:rPr lang="ru-RU" sz="2400" dirty="0"/>
              <a:t> </a:t>
            </a:r>
            <a:r>
              <a:rPr lang="ru-RU" sz="2400" dirty="0" err="1"/>
              <a:t>алмалары</a:t>
            </a:r>
            <a:r>
              <a:rPr lang="ru-RU" sz="2400" dirty="0"/>
              <a:t>, </a:t>
            </a:r>
            <a:r>
              <a:rPr lang="ru-RU" sz="2400" dirty="0" err="1"/>
              <a:t>җиләк-җимешләре белән сокландыра</a:t>
            </a:r>
            <a:r>
              <a:rPr lang="ru-RU" sz="2400" dirty="0"/>
              <a:t>. </a:t>
            </a:r>
            <a:r>
              <a:rPr lang="ru-RU" sz="2400" dirty="0" err="1"/>
              <a:t>Ләкин хәзер бу</a:t>
            </a:r>
            <a:r>
              <a:rPr lang="ru-RU" sz="2400" dirty="0"/>
              <a:t> </a:t>
            </a:r>
            <a:r>
              <a:rPr lang="ru-RU" sz="2400" dirty="0" err="1"/>
              <a:t>бакча</a:t>
            </a:r>
            <a:r>
              <a:rPr lang="ru-RU" sz="2400" dirty="0"/>
              <a:t> </a:t>
            </a:r>
            <a:r>
              <a:rPr lang="ru-RU" sz="2400" dirty="0" err="1"/>
              <a:t>бетте</a:t>
            </a:r>
            <a:r>
              <a:rPr lang="ru-RU" sz="2400" dirty="0"/>
              <a:t>. </a:t>
            </a:r>
            <a:r>
              <a:rPr lang="ru-RU" sz="2400" dirty="0" err="1"/>
              <a:t>Аның исеме</a:t>
            </a:r>
            <a:r>
              <a:rPr lang="ru-RU" sz="2400" dirty="0"/>
              <a:t> </a:t>
            </a:r>
            <a:r>
              <a:rPr lang="ru-RU" sz="2400" dirty="0" err="1"/>
              <a:t>һәм Борынчыкның борынын</a:t>
            </a:r>
            <a:r>
              <a:rPr lang="ru-RU" sz="2400" dirty="0"/>
              <a:t> </a:t>
            </a:r>
            <a:r>
              <a:rPr lang="ru-RU" sz="2400" dirty="0" err="1"/>
              <a:t>сузып</a:t>
            </a:r>
            <a:r>
              <a:rPr lang="ru-RU" sz="2400" dirty="0"/>
              <a:t> </a:t>
            </a:r>
            <a:r>
              <a:rPr lang="ru-RU" sz="2400" dirty="0" err="1"/>
              <a:t>торган</a:t>
            </a:r>
            <a:r>
              <a:rPr lang="ru-RU" sz="2400" dirty="0"/>
              <a:t> </a:t>
            </a:r>
            <a:r>
              <a:rPr lang="ru-RU" sz="2400" dirty="0" err="1"/>
              <a:t>урыны</a:t>
            </a:r>
            <a:r>
              <a:rPr lang="ru-RU" sz="2400" dirty="0"/>
              <a:t> </a:t>
            </a:r>
            <a:r>
              <a:rPr lang="ru-RU" sz="2400" dirty="0" err="1"/>
              <a:t>гына</a:t>
            </a:r>
            <a:r>
              <a:rPr lang="ru-RU" sz="2400" dirty="0"/>
              <a:t> </a:t>
            </a:r>
            <a:r>
              <a:rPr lang="ru-RU" sz="2400" dirty="0" err="1" smtClean="0"/>
              <a:t>калды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836712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/>
              <a:t>Бия суйган</a:t>
            </a:r>
            <a:r>
              <a:rPr lang="tt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2204864"/>
            <a:ext cx="72728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err="1"/>
              <a:t>Халык</a:t>
            </a:r>
            <a:r>
              <a:rPr lang="ru-RU" dirty="0"/>
              <a:t> </a:t>
            </a:r>
            <a:r>
              <a:rPr lang="ru-RU" dirty="0" err="1"/>
              <a:t>күңеленә кереп</a:t>
            </a:r>
            <a:r>
              <a:rPr lang="ru-RU" dirty="0"/>
              <a:t> калган </a:t>
            </a:r>
            <a:r>
              <a:rPr lang="ru-RU" dirty="0" err="1"/>
              <a:t>гаҗәеп тамырлы</a:t>
            </a:r>
            <a:r>
              <a:rPr lang="ru-RU" dirty="0"/>
              <a:t> </a:t>
            </a:r>
            <a:r>
              <a:rPr lang="ru-RU" dirty="0" err="1"/>
              <a:t>бу</a:t>
            </a:r>
            <a:r>
              <a:rPr lang="ru-RU" dirty="0"/>
              <a:t> </a:t>
            </a:r>
            <a:r>
              <a:rPr lang="ru-RU" dirty="0" err="1"/>
              <a:t>атаманың тарихы</a:t>
            </a:r>
            <a:r>
              <a:rPr lang="ru-RU" dirty="0"/>
              <a:t> </a:t>
            </a:r>
            <a:r>
              <a:rPr lang="ru-RU" dirty="0" err="1"/>
              <a:t>болай</a:t>
            </a:r>
            <a:r>
              <a:rPr lang="ru-RU" dirty="0"/>
              <a:t>. </a:t>
            </a:r>
            <a:r>
              <a:rPr lang="ru-RU" dirty="0" err="1"/>
              <a:t>Моннан</a:t>
            </a:r>
            <a:r>
              <a:rPr lang="ru-RU" dirty="0"/>
              <a:t> </a:t>
            </a:r>
            <a:r>
              <a:rPr lang="ru-RU" dirty="0" err="1"/>
              <a:t>күп еллар</a:t>
            </a:r>
            <a:r>
              <a:rPr lang="ru-RU" dirty="0"/>
              <a:t> </a:t>
            </a:r>
            <a:r>
              <a:rPr lang="ru-RU" dirty="0" err="1"/>
              <a:t>элек</a:t>
            </a:r>
            <a:r>
              <a:rPr lang="ru-RU" dirty="0"/>
              <a:t> </a:t>
            </a:r>
            <a:r>
              <a:rPr lang="ru-RU" dirty="0" err="1"/>
              <a:t>Әмәкәйдә яшәгән Габделхәй исемле</a:t>
            </a:r>
            <a:r>
              <a:rPr lang="ru-RU" dirty="0"/>
              <a:t> </a:t>
            </a:r>
            <a:r>
              <a:rPr lang="ru-RU" dirty="0" err="1"/>
              <a:t>байның баласы</a:t>
            </a:r>
            <a:r>
              <a:rPr lang="ru-RU" dirty="0"/>
              <a:t> </a:t>
            </a:r>
            <a:r>
              <a:rPr lang="ru-RU" dirty="0" err="1"/>
              <a:t>булмаган</a:t>
            </a:r>
            <a:r>
              <a:rPr lang="ru-RU" dirty="0"/>
              <a:t>. </a:t>
            </a:r>
            <a:r>
              <a:rPr lang="ru-RU" dirty="0" err="1"/>
              <a:t>Ул</a:t>
            </a:r>
            <a:r>
              <a:rPr lang="ru-RU" dirty="0"/>
              <a:t> </a:t>
            </a:r>
            <a:r>
              <a:rPr lang="ru-RU" dirty="0" err="1"/>
              <a:t>җиде мәртәбә өйләнеп караган</a:t>
            </a:r>
            <a:r>
              <a:rPr lang="ru-RU" dirty="0"/>
              <a:t>. </a:t>
            </a:r>
            <a:r>
              <a:rPr lang="ru-RU" dirty="0" err="1"/>
              <a:t>Җиденче хатыны</a:t>
            </a:r>
            <a:r>
              <a:rPr lang="ru-RU" dirty="0"/>
              <a:t> да </a:t>
            </a:r>
            <a:r>
              <a:rPr lang="ru-RU" dirty="0" err="1"/>
              <a:t>йөккә узмагач</a:t>
            </a:r>
            <a:r>
              <a:rPr lang="ru-RU" dirty="0"/>
              <a:t>, </a:t>
            </a:r>
            <a:r>
              <a:rPr lang="ru-RU" dirty="0" err="1"/>
              <a:t>бердәнбер көнне </a:t>
            </a:r>
            <a:r>
              <a:rPr lang="ru-RU" dirty="0"/>
              <a:t>мир </a:t>
            </a:r>
            <a:r>
              <a:rPr lang="ru-RU" dirty="0" err="1"/>
              <a:t>җыенында аксакаллар</a:t>
            </a:r>
            <a:r>
              <a:rPr lang="ru-RU" dirty="0"/>
              <a:t> </a:t>
            </a:r>
            <a:r>
              <a:rPr lang="ru-RU" dirty="0" err="1"/>
              <a:t>алдында</a:t>
            </a:r>
            <a:r>
              <a:rPr lang="ru-RU" dirty="0"/>
              <a:t> </a:t>
            </a:r>
            <a:r>
              <a:rPr lang="ru-RU" dirty="0" err="1"/>
              <a:t>болай</a:t>
            </a:r>
            <a:r>
              <a:rPr lang="ru-RU" dirty="0"/>
              <a:t> </a:t>
            </a:r>
            <a:r>
              <a:rPr lang="ru-RU" dirty="0" err="1"/>
              <a:t>дигән</a:t>
            </a:r>
            <a:r>
              <a:rPr lang="ru-RU" dirty="0"/>
              <a:t>: ”</a:t>
            </a:r>
            <a:r>
              <a:rPr lang="ru-RU" dirty="0" err="1"/>
              <a:t>Әгәр </a:t>
            </a:r>
            <a:r>
              <a:rPr lang="ru-RU" dirty="0"/>
              <a:t>минем </a:t>
            </a:r>
            <a:r>
              <a:rPr lang="ru-RU" dirty="0" err="1"/>
              <a:t>җәмәгатем йөккә узса</a:t>
            </a:r>
            <a:r>
              <a:rPr lang="ru-RU" dirty="0"/>
              <a:t>, </a:t>
            </a:r>
            <a:r>
              <a:rPr lang="ru-RU" dirty="0" err="1"/>
              <a:t>һәм ул</a:t>
            </a:r>
            <a:r>
              <a:rPr lang="ru-RU" dirty="0"/>
              <a:t> </a:t>
            </a:r>
            <a:r>
              <a:rPr lang="ru-RU" dirty="0" err="1"/>
              <a:t>ир</a:t>
            </a:r>
            <a:r>
              <a:rPr lang="ru-RU" dirty="0"/>
              <a:t> бала да </a:t>
            </a:r>
            <a:r>
              <a:rPr lang="ru-RU" dirty="0" err="1"/>
              <a:t>алып</a:t>
            </a:r>
            <a:r>
              <a:rPr lang="ru-RU" dirty="0"/>
              <a:t> </a:t>
            </a:r>
            <a:r>
              <a:rPr lang="ru-RU" dirty="0" err="1"/>
              <a:t>кайтса</a:t>
            </a:r>
            <a:r>
              <a:rPr lang="ru-RU" dirty="0"/>
              <a:t>, </a:t>
            </a:r>
            <a:r>
              <a:rPr lang="ru-RU" dirty="0" err="1"/>
              <a:t>ат</a:t>
            </a:r>
            <a:r>
              <a:rPr lang="ru-RU" dirty="0"/>
              <a:t> </a:t>
            </a:r>
            <a:r>
              <a:rPr lang="ru-RU" dirty="0" err="1"/>
              <a:t>көтүем арасыннан</a:t>
            </a:r>
            <a:r>
              <a:rPr lang="ru-RU" dirty="0"/>
              <a:t> </a:t>
            </a:r>
            <a:r>
              <a:rPr lang="ru-RU" dirty="0" err="1"/>
              <a:t>иң зур</a:t>
            </a:r>
            <a:r>
              <a:rPr lang="ru-RU" dirty="0"/>
              <a:t> </a:t>
            </a:r>
            <a:r>
              <a:rPr lang="ru-RU" dirty="0" err="1"/>
              <a:t>биямне</a:t>
            </a:r>
            <a:r>
              <a:rPr lang="ru-RU" dirty="0"/>
              <a:t> </a:t>
            </a:r>
            <a:r>
              <a:rPr lang="ru-RU" dirty="0" err="1"/>
              <a:t>суеп</a:t>
            </a:r>
            <a:r>
              <a:rPr lang="ru-RU" dirty="0"/>
              <a:t>, </a:t>
            </a:r>
            <a:r>
              <a:rPr lang="ru-RU" dirty="0" err="1"/>
              <a:t>бөтен Әмәкәй авылы</a:t>
            </a:r>
            <a:r>
              <a:rPr lang="ru-RU" dirty="0"/>
              <a:t> </a:t>
            </a:r>
            <a:r>
              <a:rPr lang="ru-RU" dirty="0" err="1"/>
              <a:t>халкын</a:t>
            </a:r>
            <a:r>
              <a:rPr lang="ru-RU" dirty="0"/>
              <a:t> </a:t>
            </a:r>
            <a:r>
              <a:rPr lang="ru-RU" dirty="0" err="1"/>
              <a:t>җыеп</a:t>
            </a:r>
            <a:r>
              <a:rPr lang="ru-RU" dirty="0"/>
              <a:t>, бия </a:t>
            </a:r>
            <a:r>
              <a:rPr lang="ru-RU" dirty="0" err="1"/>
              <a:t>ите</a:t>
            </a:r>
            <a:r>
              <a:rPr lang="ru-RU" dirty="0"/>
              <a:t> </a:t>
            </a:r>
            <a:r>
              <a:rPr lang="ru-RU" dirty="0" err="1"/>
              <a:t>белән сыйлаячакмын</a:t>
            </a:r>
            <a:r>
              <a:rPr lang="ru-RU" dirty="0"/>
              <a:t>”. </a:t>
            </a:r>
            <a:r>
              <a:rPr lang="ru-RU" dirty="0" err="1"/>
              <a:t>Аның теләге </a:t>
            </a:r>
            <a:r>
              <a:rPr lang="ru-RU" dirty="0"/>
              <a:t>кабул </a:t>
            </a:r>
            <a:r>
              <a:rPr lang="ru-RU" dirty="0" err="1"/>
              <a:t>булган</a:t>
            </a:r>
            <a:r>
              <a:rPr lang="ru-RU" dirty="0"/>
              <a:t>. </a:t>
            </a:r>
            <a:r>
              <a:rPr lang="ru-RU" dirty="0" err="1"/>
              <a:t>Шуннан</a:t>
            </a:r>
            <a:r>
              <a:rPr lang="ru-RU" dirty="0"/>
              <a:t> </a:t>
            </a:r>
            <a:r>
              <a:rPr lang="ru-RU" dirty="0" err="1"/>
              <a:t>соң әлеге </a:t>
            </a:r>
            <a:r>
              <a:rPr lang="ru-RU" dirty="0"/>
              <a:t>бай </a:t>
            </a:r>
            <a:r>
              <a:rPr lang="ru-RU" dirty="0" err="1"/>
              <a:t>улы</a:t>
            </a:r>
            <a:r>
              <a:rPr lang="ru-RU" dirty="0"/>
              <a:t> </a:t>
            </a:r>
            <a:r>
              <a:rPr lang="ru-RU" dirty="0" err="1"/>
              <a:t>туган</a:t>
            </a:r>
            <a:r>
              <a:rPr lang="ru-RU" dirty="0"/>
              <a:t> </a:t>
            </a:r>
            <a:r>
              <a:rPr lang="ru-RU" dirty="0" err="1"/>
              <a:t>көнне </a:t>
            </a:r>
            <a:r>
              <a:rPr lang="ru-RU" dirty="0"/>
              <a:t>бия </a:t>
            </a:r>
            <a:r>
              <a:rPr lang="ru-RU" dirty="0" err="1"/>
              <a:t>суйдырып</a:t>
            </a:r>
            <a:r>
              <a:rPr lang="ru-RU" dirty="0"/>
              <a:t>, </a:t>
            </a:r>
            <a:r>
              <a:rPr lang="ru-RU" dirty="0" err="1"/>
              <a:t>Әмәкәй белән Табанлыкүл авылы</a:t>
            </a:r>
            <a:r>
              <a:rPr lang="ru-RU" dirty="0"/>
              <a:t> </a:t>
            </a:r>
            <a:r>
              <a:rPr lang="ru-RU" dirty="0" err="1"/>
              <a:t>арасындагы</a:t>
            </a:r>
            <a:r>
              <a:rPr lang="ru-RU" dirty="0"/>
              <a:t> </a:t>
            </a:r>
            <a:r>
              <a:rPr lang="ru-RU" dirty="0" err="1"/>
              <a:t>иң матур</a:t>
            </a:r>
            <a:r>
              <a:rPr lang="ru-RU" dirty="0"/>
              <a:t> </a:t>
            </a:r>
            <a:r>
              <a:rPr lang="ru-RU" dirty="0" err="1"/>
              <a:t>куаклыклар</a:t>
            </a:r>
            <a:r>
              <a:rPr lang="ru-RU" dirty="0"/>
              <a:t>, </a:t>
            </a:r>
            <a:r>
              <a:rPr lang="ru-RU" dirty="0" err="1"/>
              <a:t>хәтфә үләннәргә төренгән</a:t>
            </a:r>
            <a:r>
              <a:rPr lang="ru-RU" dirty="0"/>
              <a:t>, </a:t>
            </a:r>
            <a:r>
              <a:rPr lang="ru-RU" dirty="0" err="1"/>
              <a:t>хуш</a:t>
            </a:r>
            <a:r>
              <a:rPr lang="ru-RU" dirty="0"/>
              <a:t> </a:t>
            </a:r>
            <a:r>
              <a:rPr lang="ru-RU" dirty="0" err="1"/>
              <a:t>ис</a:t>
            </a:r>
            <a:r>
              <a:rPr lang="ru-RU" dirty="0"/>
              <a:t> </a:t>
            </a:r>
            <a:r>
              <a:rPr lang="ru-RU" dirty="0" err="1"/>
              <a:t>бөркеп торган</a:t>
            </a:r>
            <a:r>
              <a:rPr lang="ru-RU" dirty="0"/>
              <a:t> </a:t>
            </a:r>
            <a:r>
              <a:rPr lang="ru-RU" dirty="0" err="1"/>
              <a:t>киң аланны</a:t>
            </a:r>
            <a:r>
              <a:rPr lang="ru-RU" dirty="0"/>
              <a:t> </a:t>
            </a:r>
            <a:r>
              <a:rPr lang="ru-RU" dirty="0" err="1"/>
              <a:t>сайлап</a:t>
            </a:r>
            <a:r>
              <a:rPr lang="ru-RU" dirty="0"/>
              <a:t> </a:t>
            </a:r>
            <a:r>
              <a:rPr lang="ru-RU" dirty="0" err="1"/>
              <a:t>алып</a:t>
            </a:r>
            <a:r>
              <a:rPr lang="ru-RU" dirty="0"/>
              <a:t>, </a:t>
            </a:r>
            <a:r>
              <a:rPr lang="ru-RU" dirty="0" err="1"/>
              <a:t>шунда</a:t>
            </a:r>
            <a:r>
              <a:rPr lang="ru-RU" dirty="0"/>
              <a:t> </a:t>
            </a:r>
            <a:r>
              <a:rPr lang="ru-RU" dirty="0" err="1"/>
              <a:t>аш</a:t>
            </a:r>
            <a:r>
              <a:rPr lang="ru-RU" dirty="0"/>
              <a:t> </a:t>
            </a:r>
            <a:r>
              <a:rPr lang="ru-RU" dirty="0" err="1"/>
              <a:t>әзерләткән</a:t>
            </a:r>
            <a:r>
              <a:rPr lang="ru-RU" dirty="0"/>
              <a:t>. </a:t>
            </a:r>
            <a:r>
              <a:rPr lang="ru-RU" dirty="0" err="1"/>
              <a:t>Бу</a:t>
            </a:r>
            <a:r>
              <a:rPr lang="ru-RU" dirty="0"/>
              <a:t> </a:t>
            </a:r>
            <a:r>
              <a:rPr lang="ru-RU" dirty="0" err="1"/>
              <a:t>урын</a:t>
            </a:r>
            <a:r>
              <a:rPr lang="ru-RU" dirty="0"/>
              <a:t> </a:t>
            </a:r>
            <a:r>
              <a:rPr lang="ru-RU" dirty="0" err="1"/>
              <a:t>атамасы</a:t>
            </a:r>
            <a:r>
              <a:rPr lang="ru-RU" dirty="0"/>
              <a:t> </a:t>
            </a:r>
            <a:r>
              <a:rPr lang="ru-RU" dirty="0" err="1"/>
              <a:t>шул</a:t>
            </a:r>
            <a:r>
              <a:rPr lang="ru-RU" dirty="0"/>
              <a:t> </a:t>
            </a:r>
            <a:r>
              <a:rPr lang="ru-RU" dirty="0" err="1"/>
              <a:t>вакыйганың истәлеге булып</a:t>
            </a:r>
            <a:r>
              <a:rPr lang="ru-RU" dirty="0"/>
              <a:t> </a:t>
            </a:r>
            <a:r>
              <a:rPr lang="ru-RU" dirty="0" err="1"/>
              <a:t>саклана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692696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/>
              <a:t>Мурзин коесы</a:t>
            </a:r>
            <a:r>
              <a:rPr lang="tt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220072" y="1628800"/>
            <a:ext cx="30243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/>
              <a:t>Авылыбыз</a:t>
            </a:r>
            <a:r>
              <a:rPr lang="ru-RU" sz="2000" dirty="0"/>
              <a:t> </a:t>
            </a:r>
            <a:r>
              <a:rPr lang="ru-RU" sz="2000" dirty="0" err="1"/>
              <a:t>уртасындагы</a:t>
            </a:r>
            <a:r>
              <a:rPr lang="ru-RU" sz="2000" dirty="0"/>
              <a:t> </a:t>
            </a:r>
            <a:r>
              <a:rPr lang="ru-RU" sz="2000" dirty="0" err="1"/>
              <a:t>бу</a:t>
            </a:r>
            <a:r>
              <a:rPr lang="ru-RU" sz="2000" dirty="0"/>
              <a:t> </a:t>
            </a:r>
            <a:r>
              <a:rPr lang="ru-RU" sz="2000" dirty="0" err="1"/>
              <a:t>коедан</a:t>
            </a:r>
            <a:r>
              <a:rPr lang="ru-RU" sz="2000" dirty="0"/>
              <a:t> </a:t>
            </a:r>
            <a:r>
              <a:rPr lang="ru-RU" sz="2000" dirty="0" err="1"/>
              <a:t>бөтен авыл</a:t>
            </a:r>
            <a:r>
              <a:rPr lang="ru-RU" sz="2000" dirty="0"/>
              <a:t> </a:t>
            </a:r>
            <a:r>
              <a:rPr lang="ru-RU" sz="2000" dirty="0" err="1"/>
              <a:t>халкы</a:t>
            </a:r>
            <a:r>
              <a:rPr lang="ru-RU" sz="2000" dirty="0"/>
              <a:t> чиста су </a:t>
            </a:r>
            <a:r>
              <a:rPr lang="ru-RU" sz="2000" dirty="0" err="1"/>
              <a:t>эчә</a:t>
            </a:r>
            <a:r>
              <a:rPr lang="ru-RU" sz="2000" dirty="0"/>
              <a:t>.</a:t>
            </a:r>
            <a:r>
              <a:rPr lang="ru-RU" sz="2000" dirty="0" err="1"/>
              <a:t>Чишмәне карап</a:t>
            </a:r>
            <a:r>
              <a:rPr lang="ru-RU" sz="2000" dirty="0"/>
              <a:t>, </a:t>
            </a:r>
            <a:r>
              <a:rPr lang="ru-RU" sz="2000" dirty="0" err="1"/>
              <a:t>чистартып</a:t>
            </a:r>
            <a:r>
              <a:rPr lang="ru-RU" sz="2000" dirty="0"/>
              <a:t> </a:t>
            </a:r>
            <a:r>
              <a:rPr lang="ru-RU" sz="2000" dirty="0" err="1"/>
              <a:t>торган</a:t>
            </a:r>
            <a:r>
              <a:rPr lang="ru-RU" sz="2000" dirty="0"/>
              <a:t> </a:t>
            </a:r>
            <a:r>
              <a:rPr lang="ru-RU" sz="2000" dirty="0" smtClean="0"/>
              <a:t>минем бабам </a:t>
            </a:r>
            <a:r>
              <a:rPr lang="ru-RU" sz="2000" dirty="0" err="1" smtClean="0"/>
              <a:t>Мурзин</a:t>
            </a:r>
            <a:r>
              <a:rPr lang="ru-RU" sz="2000" dirty="0" smtClean="0"/>
              <a:t> </a:t>
            </a:r>
            <a:r>
              <a:rPr lang="ru-RU" sz="2000" dirty="0" err="1"/>
              <a:t>Әбүзәр исеме</a:t>
            </a:r>
            <a:r>
              <a:rPr lang="ru-RU" sz="2000" dirty="0"/>
              <a:t> </a:t>
            </a:r>
            <a:r>
              <a:rPr lang="ru-RU" sz="2000" dirty="0" err="1"/>
              <a:t>белән </a:t>
            </a:r>
            <a:r>
              <a:rPr lang="ru-RU" sz="2000" dirty="0" err="1" smtClean="0"/>
              <a:t>аталган.Су</a:t>
            </a:r>
            <a:r>
              <a:rPr lang="ru-RU" sz="2000" dirty="0" smtClean="0"/>
              <a:t> </a:t>
            </a:r>
            <a:r>
              <a:rPr lang="ru-RU" sz="2000" dirty="0" err="1" smtClean="0"/>
              <a:t>бик</a:t>
            </a:r>
            <a:r>
              <a:rPr lang="ru-RU" sz="2000" dirty="0" smtClean="0"/>
              <a:t> </a:t>
            </a:r>
            <a:r>
              <a:rPr lang="ru-RU" sz="2000" dirty="0" err="1" smtClean="0"/>
              <a:t>файдалы</a:t>
            </a:r>
            <a:r>
              <a:rPr lang="ru-RU" sz="2000" dirty="0" smtClean="0"/>
              <a:t> </a:t>
            </a:r>
            <a:r>
              <a:rPr lang="ru-RU" sz="2000" dirty="0" err="1" smtClean="0"/>
              <a:t>һәм шифалы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1506" name="Picture 2" descr="http://3.bp.blogspot.com/_w0Jpm2e55Cw/TFcoTqQHqJI/AAAAAAAAASA/ZsDlys5mxMA/s200/SAM_1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3744416" cy="31683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8064" y="4509120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Бабам </a:t>
            </a:r>
            <a:r>
              <a:rPr lang="ru-RU" dirty="0" err="1"/>
              <a:t>эзен</a:t>
            </a:r>
            <a:r>
              <a:rPr lang="ru-RU" dirty="0"/>
              <a:t> </a:t>
            </a:r>
            <a:r>
              <a:rPr lang="ru-RU" dirty="0" err="1"/>
              <a:t>саклый</a:t>
            </a:r>
            <a:r>
              <a:rPr lang="ru-RU" dirty="0"/>
              <a:t> </a:t>
            </a:r>
            <a:r>
              <a:rPr lang="ru-RU" dirty="0" err="1"/>
              <a:t>урамнарың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Коесы</a:t>
            </a:r>
            <a:r>
              <a:rPr lang="ru-RU" dirty="0"/>
              <a:t> да – </a:t>
            </a:r>
            <a:r>
              <a:rPr lang="ru-RU" dirty="0" err="1"/>
              <a:t>Мурзин</a:t>
            </a:r>
            <a:r>
              <a:rPr lang="ru-RU" dirty="0"/>
              <a:t> </a:t>
            </a:r>
            <a:r>
              <a:rPr lang="ru-RU" dirty="0" err="1"/>
              <a:t>коесы</a:t>
            </a:r>
            <a:r>
              <a:rPr lang="ru-RU" dirty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Тәмле суын</a:t>
            </a:r>
            <a:r>
              <a:rPr lang="ru-RU" dirty="0"/>
              <a:t> </a:t>
            </a:r>
            <a:r>
              <a:rPr lang="ru-RU" dirty="0" err="1"/>
              <a:t>эчәр бик</a:t>
            </a:r>
            <a:r>
              <a:rPr lang="ru-RU" dirty="0"/>
              <a:t> </a:t>
            </a:r>
            <a:r>
              <a:rPr lang="ru-RU" dirty="0" err="1"/>
              <a:t>күп еллар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Авылымның кече-олысы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476672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/>
              <a:t>Калмыя елгасы.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556792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Калмыя</a:t>
            </a:r>
            <a:r>
              <a:rPr lang="ru-RU" b="1" dirty="0"/>
              <a:t> </a:t>
            </a:r>
            <a:r>
              <a:rPr lang="ru-RU" b="1" dirty="0" err="1"/>
              <a:t>елгасы</a:t>
            </a:r>
            <a:r>
              <a:rPr lang="ru-RU" dirty="0"/>
              <a:t> </a:t>
            </a:r>
            <a:r>
              <a:rPr lang="ru-RU" dirty="0" err="1"/>
              <a:t>авылыбызның күрке булып</a:t>
            </a:r>
            <a:r>
              <a:rPr lang="ru-RU" dirty="0"/>
              <a:t> </a:t>
            </a:r>
            <a:r>
              <a:rPr lang="ru-RU" dirty="0" err="1" smtClean="0"/>
              <a:t>тора.Хәзерге вакытта</a:t>
            </a:r>
            <a:r>
              <a:rPr lang="ru-RU" dirty="0" smtClean="0"/>
              <a:t> </a:t>
            </a:r>
            <a:r>
              <a:rPr lang="ru-RU" dirty="0" err="1" smtClean="0"/>
              <a:t>бик</a:t>
            </a:r>
            <a:r>
              <a:rPr lang="ru-RU" dirty="0" smtClean="0"/>
              <a:t> </a:t>
            </a:r>
            <a:r>
              <a:rPr lang="ru-RU" dirty="0" err="1" smtClean="0"/>
              <a:t>сай</a:t>
            </a:r>
            <a:r>
              <a:rPr lang="ru-RU" dirty="0" smtClean="0"/>
              <a:t> </a:t>
            </a:r>
            <a:r>
              <a:rPr lang="ru-RU" dirty="0" err="1" smtClean="0"/>
              <a:t>булса</a:t>
            </a:r>
            <a:r>
              <a:rPr lang="ru-RU" dirty="0" smtClean="0"/>
              <a:t> </a:t>
            </a:r>
            <a:r>
              <a:rPr lang="ru-RU" dirty="0" err="1" smtClean="0"/>
              <a:t>да,олылар</a:t>
            </a:r>
            <a:r>
              <a:rPr lang="ru-RU" dirty="0" smtClean="0"/>
              <a:t> </a:t>
            </a:r>
            <a:r>
              <a:rPr lang="ru-RU" dirty="0" err="1" smtClean="0"/>
              <a:t>сүзе буенча</a:t>
            </a:r>
            <a:r>
              <a:rPr lang="ru-RU" dirty="0" smtClean="0"/>
              <a:t> </a:t>
            </a:r>
            <a:r>
              <a:rPr lang="ru-RU" dirty="0" err="1" smtClean="0"/>
              <a:t>элек</a:t>
            </a:r>
            <a:r>
              <a:rPr lang="ru-RU" dirty="0" smtClean="0"/>
              <a:t> </a:t>
            </a:r>
            <a:r>
              <a:rPr lang="ru-RU" dirty="0" err="1" smtClean="0"/>
              <a:t>бу</a:t>
            </a:r>
            <a:r>
              <a:rPr lang="ru-RU" dirty="0" smtClean="0"/>
              <a:t> </a:t>
            </a:r>
            <a:r>
              <a:rPr lang="ru-RU" dirty="0" err="1" smtClean="0"/>
              <a:t>елга</a:t>
            </a:r>
            <a:r>
              <a:rPr lang="ru-RU" dirty="0" smtClean="0"/>
              <a:t> </a:t>
            </a:r>
            <a:r>
              <a:rPr lang="ru-RU" dirty="0" err="1" smtClean="0"/>
              <a:t>бик</a:t>
            </a:r>
            <a:r>
              <a:rPr lang="ru-RU" dirty="0" smtClean="0"/>
              <a:t> </a:t>
            </a:r>
            <a:r>
              <a:rPr lang="ru-RU" dirty="0" err="1" smtClean="0"/>
              <a:t>тирән сулы,чиста</a:t>
            </a:r>
            <a:r>
              <a:rPr lang="ru-RU" dirty="0" smtClean="0"/>
              <a:t> </a:t>
            </a:r>
            <a:r>
              <a:rPr lang="ru-RU" dirty="0" err="1" smtClean="0"/>
              <a:t>һәм бик</a:t>
            </a:r>
            <a:r>
              <a:rPr lang="ru-RU" dirty="0" smtClean="0"/>
              <a:t> </a:t>
            </a:r>
            <a:r>
              <a:rPr lang="ru-RU" dirty="0" err="1" smtClean="0"/>
              <a:t>салкын</a:t>
            </a:r>
            <a:r>
              <a:rPr lang="ru-RU" dirty="0" smtClean="0"/>
              <a:t> </a:t>
            </a:r>
            <a:r>
              <a:rPr lang="ru-RU" dirty="0" err="1" smtClean="0"/>
              <a:t>булган.Хәзер бала-чагалар</a:t>
            </a:r>
            <a:r>
              <a:rPr lang="ru-RU" dirty="0" smtClean="0"/>
              <a:t> </a:t>
            </a:r>
            <a:r>
              <a:rPr lang="ru-RU" dirty="0" err="1" smtClean="0"/>
              <a:t>сай</a:t>
            </a:r>
            <a:r>
              <a:rPr lang="ru-RU" dirty="0" smtClean="0"/>
              <a:t> </a:t>
            </a:r>
            <a:r>
              <a:rPr lang="ru-RU" dirty="0" err="1" smtClean="0"/>
              <a:t>гына</a:t>
            </a:r>
            <a:r>
              <a:rPr lang="ru-RU" dirty="0" smtClean="0"/>
              <a:t> </a:t>
            </a:r>
            <a:r>
              <a:rPr lang="ru-RU" dirty="0" err="1" smtClean="0"/>
              <a:t>җирендә булса</a:t>
            </a:r>
            <a:r>
              <a:rPr lang="ru-RU" dirty="0" smtClean="0"/>
              <a:t> да су </a:t>
            </a:r>
            <a:r>
              <a:rPr lang="ru-RU" dirty="0" err="1" smtClean="0"/>
              <a:t>керәләр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4578" name="Picture 2" descr="http://1.bp.blogspot.com/_w0Jpm2e55Cw/TEn9gvdPfOI/AAAAAAAAAQ4/_PTylmrDr5o/s200/%D0%9A%D0%B0%D0%BB%D0%BC%D1%8B%D1%8F+%D0%B5%D0%BB%D0%B3%D0%B0%D1%81%D1%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24944"/>
            <a:ext cx="2952329" cy="29523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76056" y="2636912"/>
            <a:ext cx="324036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/>
              <a:t>Ямьле</a:t>
            </a:r>
            <a:r>
              <a:rPr lang="ru-RU" sz="1200" dirty="0"/>
              <a:t> </a:t>
            </a:r>
            <a:r>
              <a:rPr lang="ru-RU" sz="1200" dirty="0" err="1"/>
              <a:t>Калмыя</a:t>
            </a:r>
            <a:r>
              <a:rPr lang="ru-RU" sz="1200" dirty="0"/>
              <a:t> </a:t>
            </a:r>
            <a:r>
              <a:rPr lang="ru-RU" sz="1200" dirty="0" err="1"/>
              <a:t>буйлары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Челтерәп аккан</a:t>
            </a:r>
            <a:r>
              <a:rPr lang="ru-RU" sz="1200" dirty="0"/>
              <a:t> </a:t>
            </a:r>
            <a:r>
              <a:rPr lang="ru-RU" sz="1200" dirty="0" err="1"/>
              <a:t>сулары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Күңелемне җәлеп итә-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Бармыйча</a:t>
            </a:r>
            <a:r>
              <a:rPr lang="ru-RU" sz="1200" dirty="0"/>
              <a:t> </a:t>
            </a:r>
            <a:r>
              <a:rPr lang="ru-RU" sz="1200" dirty="0" err="1"/>
              <a:t>булмас</a:t>
            </a:r>
            <a:r>
              <a:rPr lang="ru-RU" sz="1200" dirty="0"/>
              <a:t> </a:t>
            </a:r>
            <a:r>
              <a:rPr lang="ru-RU" sz="1200" dirty="0" err="1"/>
              <a:t>әле.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Калмыя</a:t>
            </a:r>
            <a:r>
              <a:rPr lang="ru-RU" sz="1200" dirty="0"/>
              <a:t> </a:t>
            </a:r>
            <a:r>
              <a:rPr lang="ru-RU" sz="1200" dirty="0" err="1"/>
              <a:t>буйларында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Сыгылып</a:t>
            </a:r>
            <a:r>
              <a:rPr lang="ru-RU" sz="1200" dirty="0"/>
              <a:t> </a:t>
            </a:r>
            <a:r>
              <a:rPr lang="ru-RU" sz="1200" dirty="0" err="1"/>
              <a:t>таллар</a:t>
            </a:r>
            <a:r>
              <a:rPr lang="ru-RU" sz="1200" dirty="0"/>
              <a:t> </a:t>
            </a:r>
            <a:r>
              <a:rPr lang="ru-RU" sz="1200" dirty="0" err="1"/>
              <a:t>үсә.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Шул</a:t>
            </a:r>
            <a:r>
              <a:rPr lang="ru-RU" sz="1200" dirty="0"/>
              <a:t> </a:t>
            </a:r>
            <a:r>
              <a:rPr lang="ru-RU" sz="1200" dirty="0" err="1"/>
              <a:t>талларына</a:t>
            </a:r>
            <a:r>
              <a:rPr lang="ru-RU" sz="1200" dirty="0"/>
              <a:t> </a:t>
            </a:r>
            <a:r>
              <a:rPr lang="ru-RU" sz="1200" dirty="0" err="1"/>
              <a:t>кунып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Сандугачлар</a:t>
            </a:r>
            <a:r>
              <a:rPr lang="ru-RU" sz="1200" dirty="0"/>
              <a:t> су </a:t>
            </a:r>
            <a:r>
              <a:rPr lang="ru-RU" sz="1200" dirty="0" err="1"/>
              <a:t>эчә</a:t>
            </a:r>
            <a:r>
              <a:rPr lang="ru-RU" sz="1200" dirty="0"/>
              <a:t>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Калмыяга</a:t>
            </a:r>
            <a:r>
              <a:rPr lang="ru-RU" sz="1200" dirty="0"/>
              <a:t> </a:t>
            </a:r>
            <a:r>
              <a:rPr lang="ru-RU" sz="1200" dirty="0" err="1"/>
              <a:t>кушыла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Челтерәп аккан</a:t>
            </a:r>
            <a:r>
              <a:rPr lang="ru-RU" sz="1200" dirty="0"/>
              <a:t> </a:t>
            </a:r>
            <a:r>
              <a:rPr lang="ru-RU" sz="1200" dirty="0" err="1"/>
              <a:t>чишмәләр.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Калмыяда</a:t>
            </a:r>
            <a:r>
              <a:rPr lang="ru-RU" sz="1200" dirty="0"/>
              <a:t> </a:t>
            </a:r>
            <a:r>
              <a:rPr lang="ru-RU" sz="1200" dirty="0" err="1"/>
              <a:t>матур</a:t>
            </a:r>
            <a:r>
              <a:rPr lang="ru-RU" sz="1200" dirty="0"/>
              <a:t> </a:t>
            </a:r>
            <a:r>
              <a:rPr lang="ru-RU" sz="1200" dirty="0" err="1"/>
              <a:t>була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Сызылып</a:t>
            </a:r>
            <a:r>
              <a:rPr lang="ru-RU" sz="1200" dirty="0"/>
              <a:t> </a:t>
            </a:r>
            <a:r>
              <a:rPr lang="ru-RU" sz="1200" dirty="0" err="1"/>
              <a:t>аткан</a:t>
            </a:r>
            <a:r>
              <a:rPr lang="ru-RU" sz="1200" dirty="0"/>
              <a:t> </a:t>
            </a:r>
            <a:r>
              <a:rPr lang="ru-RU" sz="1200" dirty="0" err="1"/>
              <a:t>иртәләр.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Балыкчылар</a:t>
            </a:r>
            <a:r>
              <a:rPr lang="ru-RU" sz="1200" dirty="0"/>
              <a:t> </a:t>
            </a:r>
            <a:r>
              <a:rPr lang="ru-RU" sz="1200" dirty="0" err="1"/>
              <a:t>кайтып</a:t>
            </a:r>
            <a:r>
              <a:rPr lang="ru-RU" sz="1200" dirty="0"/>
              <a:t> </a:t>
            </a:r>
            <a:r>
              <a:rPr lang="ru-RU" sz="1200" dirty="0" err="1"/>
              <a:t>керми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Калмыя</a:t>
            </a:r>
            <a:r>
              <a:rPr lang="ru-RU" sz="1200" dirty="0"/>
              <a:t> </a:t>
            </a:r>
            <a:r>
              <a:rPr lang="ru-RU" sz="1200" dirty="0" err="1"/>
              <a:t>буйларыннан</a:t>
            </a:r>
            <a:r>
              <a:rPr lang="ru-RU" sz="1200" dirty="0"/>
              <a:t>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Калмыя</a:t>
            </a:r>
            <a:r>
              <a:rPr lang="ru-RU" sz="1200" dirty="0"/>
              <a:t> </a:t>
            </a:r>
            <a:r>
              <a:rPr lang="ru-RU" sz="1200" dirty="0" err="1"/>
              <a:t>ул</a:t>
            </a:r>
            <a:r>
              <a:rPr lang="ru-RU" sz="1200" dirty="0"/>
              <a:t> </a:t>
            </a:r>
            <a:r>
              <a:rPr lang="ru-RU" sz="1200" dirty="0" err="1"/>
              <a:t>арындыра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err="1"/>
              <a:t>Сагышлы</a:t>
            </a:r>
            <a:r>
              <a:rPr lang="ru-RU" sz="1200" dirty="0"/>
              <a:t> </a:t>
            </a:r>
            <a:r>
              <a:rPr lang="ru-RU" sz="1200" dirty="0" err="1"/>
              <a:t>уйларыңнан.</a:t>
            </a:r>
            <a:endParaRPr lang="ru-RU" sz="12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24744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/>
              <a:t>Менә никадәр бизәкләргә, хикмәтле атамаларга</a:t>
            </a:r>
            <a:r>
              <a:rPr lang="ru-RU" sz="2400" dirty="0"/>
              <a:t> бай </a:t>
            </a:r>
            <a:r>
              <a:rPr lang="ru-RU" sz="2400" dirty="0" err="1"/>
              <a:t>безнең Әмәкәй авылы</a:t>
            </a:r>
            <a:r>
              <a:rPr lang="ru-RU" sz="2400" dirty="0"/>
              <a:t>. </a:t>
            </a:r>
            <a:r>
              <a:rPr lang="ru-RU" sz="2400" dirty="0" err="1"/>
              <a:t>Аларның һәрберсе авылыбызның үткәндәге яшәешен чагылдыра</a:t>
            </a:r>
            <a:r>
              <a:rPr lang="ru-RU" sz="2400" dirty="0"/>
              <a:t>, </a:t>
            </a:r>
            <a:r>
              <a:rPr lang="ru-RU" sz="2400" dirty="0" err="1"/>
              <a:t>халык</a:t>
            </a:r>
            <a:r>
              <a:rPr lang="ru-RU" sz="2400" dirty="0"/>
              <a:t> </a:t>
            </a:r>
            <a:r>
              <a:rPr lang="ru-RU" sz="2400" dirty="0" err="1"/>
              <a:t>хәтерендә саклана</a:t>
            </a:r>
            <a:r>
              <a:rPr lang="ru-RU" sz="2400" dirty="0"/>
              <a:t>. </a:t>
            </a:r>
            <a:r>
              <a:rPr lang="ru-RU" sz="2400" dirty="0" err="1"/>
              <a:t>Авылыбызның бу</a:t>
            </a:r>
            <a:r>
              <a:rPr lang="ru-RU" sz="2400" dirty="0"/>
              <a:t> </a:t>
            </a:r>
            <a:r>
              <a:rPr lang="ru-RU" sz="2400" dirty="0" err="1"/>
              <a:t>гүзәл урыннары</a:t>
            </a:r>
            <a:r>
              <a:rPr lang="ru-RU" sz="2400" dirty="0"/>
              <a:t> </a:t>
            </a:r>
            <a:r>
              <a:rPr lang="ru-RU" sz="2400" dirty="0" err="1"/>
              <a:t>һәрберебезнең күңелендә яши</a:t>
            </a:r>
            <a:r>
              <a:rPr lang="ru-RU" sz="24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79712" y="3645024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/>
              <a:t>Туган</a:t>
            </a:r>
            <a:r>
              <a:rPr lang="ru-RU" sz="2800" dirty="0"/>
              <a:t> </a:t>
            </a:r>
            <a:r>
              <a:rPr lang="ru-RU" sz="2800" dirty="0" err="1"/>
              <a:t>авылым</a:t>
            </a:r>
            <a:r>
              <a:rPr lang="ru-RU" sz="2800" dirty="0"/>
              <a:t>. </a:t>
            </a:r>
            <a:r>
              <a:rPr lang="ru-RU" sz="2800" dirty="0" err="1"/>
              <a:t>Изге</a:t>
            </a:r>
            <a:r>
              <a:rPr lang="ru-RU" sz="2800" dirty="0"/>
              <a:t> </a:t>
            </a:r>
            <a:r>
              <a:rPr lang="ru-RU" sz="2800" dirty="0" err="1"/>
              <a:t>хатирәләр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/>
              <a:t>Саклый</a:t>
            </a:r>
            <a:r>
              <a:rPr lang="ru-RU" sz="2800" dirty="0"/>
              <a:t> </a:t>
            </a:r>
            <a:r>
              <a:rPr lang="ru-RU" sz="2800" dirty="0" err="1"/>
              <a:t>күңел синең турында</a:t>
            </a:r>
            <a:r>
              <a:rPr lang="ru-RU" sz="2800" dirty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/>
              <a:t>Мәңге яшә, авылым</a:t>
            </a:r>
            <a:r>
              <a:rPr lang="ru-RU" sz="2800" dirty="0"/>
              <a:t>, </a:t>
            </a:r>
            <a:r>
              <a:rPr lang="ru-RU" sz="2800" dirty="0" err="1"/>
              <a:t>Әмәкәем,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/>
              <a:t>Илһам биреп</a:t>
            </a:r>
            <a:r>
              <a:rPr lang="ru-RU" sz="2800" dirty="0"/>
              <a:t>, </a:t>
            </a:r>
            <a:r>
              <a:rPr lang="ru-RU" sz="2800" dirty="0" err="1"/>
              <a:t>килер</a:t>
            </a:r>
            <a:r>
              <a:rPr lang="ru-RU" sz="2800" dirty="0"/>
              <a:t> </a:t>
            </a:r>
            <a:r>
              <a:rPr lang="ru-RU" sz="2800" dirty="0" err="1"/>
              <a:t>буынга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2.bp.blogspot.com/_w0Jpm2e55Cw/TGk3ggRAb3I/AAAAAAAAAVU/p4JNpRasD6k/s200/tarix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3168352" cy="25202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67944" y="1628800"/>
            <a:ext cx="44644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1927 </a:t>
            </a:r>
            <a:r>
              <a:rPr lang="ru-RU" dirty="0" err="1" smtClean="0"/>
              <a:t>елда</a:t>
            </a:r>
            <a:r>
              <a:rPr lang="ru-RU" dirty="0" smtClean="0"/>
              <a:t> </a:t>
            </a:r>
            <a:r>
              <a:rPr lang="ru-RU" dirty="0" err="1" smtClean="0"/>
              <a:t>авылда</a:t>
            </a:r>
            <a:r>
              <a:rPr lang="ru-RU" dirty="0" smtClean="0"/>
              <a:t> </a:t>
            </a:r>
            <a:r>
              <a:rPr lang="ru-RU" dirty="0" err="1" smtClean="0"/>
              <a:t>яңа агач</a:t>
            </a:r>
            <a:r>
              <a:rPr lang="ru-RU" dirty="0" smtClean="0"/>
              <a:t> </a:t>
            </a:r>
            <a:r>
              <a:rPr lang="ru-RU" dirty="0" err="1" smtClean="0"/>
              <a:t>мәктәп салына</a:t>
            </a:r>
            <a:r>
              <a:rPr lang="ru-RU" dirty="0" smtClean="0"/>
              <a:t> </a:t>
            </a:r>
            <a:r>
              <a:rPr lang="ru-RU" dirty="0" err="1" smtClean="0"/>
              <a:t>башлый</a:t>
            </a:r>
            <a:r>
              <a:rPr lang="ru-RU" dirty="0" smtClean="0"/>
              <a:t> </a:t>
            </a:r>
            <a:r>
              <a:rPr lang="ru-RU" dirty="0" err="1" smtClean="0"/>
              <a:t>һәм </a:t>
            </a:r>
            <a:r>
              <a:rPr lang="ru-RU" dirty="0" smtClean="0"/>
              <a:t>1928 </a:t>
            </a:r>
            <a:r>
              <a:rPr lang="ru-RU" dirty="0" err="1" smtClean="0"/>
              <a:t>елда</a:t>
            </a:r>
            <a:r>
              <a:rPr lang="ru-RU" dirty="0" smtClean="0"/>
              <a:t> </a:t>
            </a:r>
            <a:r>
              <a:rPr lang="ru-RU" dirty="0" err="1" smtClean="0"/>
              <a:t>үзенең укучыларын</a:t>
            </a:r>
            <a:r>
              <a:rPr lang="ru-RU" dirty="0" smtClean="0"/>
              <a:t> кабул </a:t>
            </a:r>
            <a:r>
              <a:rPr lang="ru-RU" dirty="0" err="1" smtClean="0"/>
              <a:t>итә</a:t>
            </a:r>
            <a:r>
              <a:rPr lang="ru-RU" dirty="0" smtClean="0"/>
              <a:t>.</a:t>
            </a:r>
            <a:r>
              <a:rPr lang="ru-RU" dirty="0" err="1" smtClean="0"/>
              <a:t>Ул</a:t>
            </a:r>
            <a:r>
              <a:rPr lang="ru-RU" dirty="0" smtClean="0"/>
              <a:t> </a:t>
            </a:r>
            <a:r>
              <a:rPr lang="ru-RU" dirty="0" err="1" smtClean="0"/>
              <a:t>елларда</a:t>
            </a:r>
            <a:r>
              <a:rPr lang="ru-RU" dirty="0" smtClean="0"/>
              <a:t> директор </a:t>
            </a:r>
            <a:r>
              <a:rPr lang="ru-RU" dirty="0" err="1" smtClean="0"/>
              <a:t>булып</a:t>
            </a:r>
            <a:r>
              <a:rPr lang="ru-RU" dirty="0" smtClean="0"/>
              <a:t> </a:t>
            </a:r>
            <a:r>
              <a:rPr lang="ru-RU" b="1" dirty="0" smtClean="0"/>
              <a:t>Данилов </a:t>
            </a:r>
            <a:r>
              <a:rPr lang="ru-RU" dirty="0" err="1" smtClean="0"/>
              <a:t>фамилияле</a:t>
            </a:r>
            <a:r>
              <a:rPr lang="ru-RU" dirty="0" smtClean="0"/>
              <a:t> </a:t>
            </a:r>
            <a:r>
              <a:rPr lang="ru-RU" dirty="0" err="1" smtClean="0"/>
              <a:t>кеше</a:t>
            </a:r>
            <a:r>
              <a:rPr lang="ru-RU" dirty="0" smtClean="0"/>
              <a:t> </a:t>
            </a:r>
            <a:r>
              <a:rPr lang="ru-RU" dirty="0" err="1" smtClean="0"/>
              <a:t>эшли.Уку-укыту</a:t>
            </a:r>
            <a:r>
              <a:rPr lang="ru-RU" dirty="0" smtClean="0"/>
              <a:t> </a:t>
            </a:r>
            <a:r>
              <a:rPr lang="ru-RU" dirty="0" err="1" smtClean="0"/>
              <a:t>буенча</a:t>
            </a:r>
            <a:r>
              <a:rPr lang="ru-RU" dirty="0" smtClean="0"/>
              <a:t> </a:t>
            </a:r>
            <a:r>
              <a:rPr lang="ru-RU" dirty="0" err="1" smtClean="0"/>
              <a:t>ярдәмчесе-</a:t>
            </a:r>
            <a:r>
              <a:rPr lang="ru-RU" b="1" dirty="0" err="1" smtClean="0"/>
              <a:t>Кирам Баймурзин</a:t>
            </a:r>
            <a:r>
              <a:rPr lang="ru-RU" dirty="0" err="1" smtClean="0"/>
              <a:t>.Укытучылар</a:t>
            </a:r>
            <a:r>
              <a:rPr lang="ru-RU" dirty="0" smtClean="0"/>
              <a:t>- </a:t>
            </a:r>
            <a:r>
              <a:rPr lang="ru-RU" b="1" dirty="0" err="1" smtClean="0"/>
              <a:t>Нюра</a:t>
            </a:r>
            <a:r>
              <a:rPr lang="ru-RU" b="1" dirty="0" smtClean="0"/>
              <a:t> Данилова, </a:t>
            </a:r>
            <a:r>
              <a:rPr lang="ru-RU" b="1" dirty="0" err="1" smtClean="0"/>
              <a:t>Наилә Сарбулатова</a:t>
            </a:r>
            <a:r>
              <a:rPr lang="ru-RU" b="1" dirty="0" smtClean="0"/>
              <a:t>, </a:t>
            </a:r>
            <a:r>
              <a:rPr lang="ru-RU" b="1" dirty="0" err="1" smtClean="0"/>
              <a:t>Наилә Вәлитова, Сабир</a:t>
            </a:r>
            <a:r>
              <a:rPr lang="ru-RU" b="1" dirty="0" smtClean="0"/>
              <a:t> </a:t>
            </a:r>
            <a:r>
              <a:rPr lang="ru-RU" b="1" dirty="0" err="1" smtClean="0"/>
              <a:t>Латыйпов</a:t>
            </a:r>
            <a:r>
              <a:rPr lang="ru-RU" b="1" dirty="0" smtClean="0"/>
              <a:t>, </a:t>
            </a:r>
            <a:r>
              <a:rPr lang="ru-RU" b="1" dirty="0" err="1" smtClean="0"/>
              <a:t>Шәмсия Моратова</a:t>
            </a:r>
            <a:r>
              <a:rPr lang="ru-RU" dirty="0" err="1" smtClean="0"/>
              <a:t>.Укыту</a:t>
            </a:r>
            <a:r>
              <a:rPr lang="ru-RU" dirty="0" smtClean="0"/>
              <a:t> </a:t>
            </a:r>
            <a:r>
              <a:rPr lang="ru-RU" dirty="0" err="1" smtClean="0"/>
              <a:t>эшләре белән беррәттән,драма түгәрәге дә оештыралар.Мәктәп, укучылар</a:t>
            </a:r>
            <a:r>
              <a:rPr lang="ru-RU" dirty="0" smtClean="0"/>
              <a:t> </a:t>
            </a:r>
            <a:r>
              <a:rPr lang="ru-RU" dirty="0" err="1" smtClean="0"/>
              <a:t>һәм укытучылар</a:t>
            </a:r>
            <a:r>
              <a:rPr lang="ru-RU" dirty="0" smtClean="0"/>
              <a:t> саны </a:t>
            </a:r>
            <a:r>
              <a:rPr lang="ru-RU" dirty="0" err="1" smtClean="0"/>
              <a:t>буенча</a:t>
            </a:r>
            <a:r>
              <a:rPr lang="ru-RU" dirty="0" smtClean="0"/>
              <a:t> ,</a:t>
            </a:r>
            <a:r>
              <a:rPr lang="ru-RU" dirty="0" err="1" smtClean="0"/>
              <a:t>төбәктә иң зурлардан</a:t>
            </a:r>
            <a:r>
              <a:rPr lang="ru-RU" dirty="0" smtClean="0"/>
              <a:t> </a:t>
            </a:r>
            <a:r>
              <a:rPr lang="ru-RU" dirty="0" err="1" smtClean="0"/>
              <a:t>санала.Чит</a:t>
            </a:r>
            <a:r>
              <a:rPr lang="ru-RU" dirty="0" smtClean="0"/>
              <a:t> </a:t>
            </a:r>
            <a:r>
              <a:rPr lang="ru-RU" dirty="0" err="1" smtClean="0"/>
              <a:t>авыллардан</a:t>
            </a:r>
            <a:r>
              <a:rPr lang="ru-RU" dirty="0" smtClean="0"/>
              <a:t> </a:t>
            </a:r>
            <a:r>
              <a:rPr lang="ru-RU" dirty="0" err="1" smtClean="0"/>
              <a:t>килеп</a:t>
            </a:r>
            <a:r>
              <a:rPr lang="ru-RU" dirty="0" smtClean="0"/>
              <a:t> </a:t>
            </a:r>
            <a:r>
              <a:rPr lang="ru-RU" dirty="0" err="1" smtClean="0"/>
              <a:t>укучылар</a:t>
            </a:r>
            <a:r>
              <a:rPr lang="ru-RU" dirty="0" smtClean="0"/>
              <a:t> </a:t>
            </a:r>
            <a:r>
              <a:rPr lang="ru-RU" dirty="0" err="1" smtClean="0"/>
              <a:t>өчен </a:t>
            </a:r>
            <a:r>
              <a:rPr lang="ru-RU" dirty="0" smtClean="0"/>
              <a:t>интернат ачыла.1929-1934 </a:t>
            </a:r>
            <a:r>
              <a:rPr lang="ru-RU" dirty="0" err="1" smtClean="0"/>
              <a:t>елларда</a:t>
            </a:r>
            <a:r>
              <a:rPr lang="ru-RU" dirty="0" smtClean="0"/>
              <a:t> </a:t>
            </a:r>
            <a:r>
              <a:rPr lang="ru-RU" b="1" dirty="0" err="1" smtClean="0"/>
              <a:t>Шакир</a:t>
            </a:r>
            <a:r>
              <a:rPr lang="ru-RU" b="1" dirty="0" smtClean="0"/>
              <a:t> </a:t>
            </a:r>
            <a:r>
              <a:rPr lang="ru-RU" b="1" dirty="0" err="1" smtClean="0"/>
              <a:t>Галимов</a:t>
            </a:r>
            <a:r>
              <a:rPr lang="ru-RU" b="1" dirty="0" smtClean="0"/>
              <a:t> </a:t>
            </a:r>
            <a:r>
              <a:rPr lang="ru-RU" dirty="0" smtClean="0"/>
              <a:t>директор була.1933-1942 </a:t>
            </a:r>
            <a:r>
              <a:rPr lang="ru-RU" dirty="0" err="1" smtClean="0"/>
              <a:t>елларда</a:t>
            </a:r>
            <a:r>
              <a:rPr lang="ru-RU" dirty="0" smtClean="0"/>
              <a:t> </a:t>
            </a:r>
            <a:r>
              <a:rPr lang="ru-RU" dirty="0" err="1" smtClean="0"/>
              <a:t>мәктәп җидееллык була</a:t>
            </a:r>
            <a:r>
              <a:rPr lang="ru-RU" dirty="0" smtClean="0"/>
              <a:t> ,425 бала </a:t>
            </a:r>
            <a:r>
              <a:rPr lang="ru-RU" dirty="0" err="1" smtClean="0"/>
              <a:t>белем</a:t>
            </a:r>
            <a:r>
              <a:rPr lang="ru-RU" dirty="0" smtClean="0"/>
              <a:t> ала.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692696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/>
              <a:t>Элеккеге</a:t>
            </a:r>
            <a:r>
              <a:rPr lang="ru-RU" sz="4000" dirty="0" smtClean="0"/>
              <a:t> м</a:t>
            </a:r>
            <a:r>
              <a:rPr lang="tt-RU" sz="4000" dirty="0" smtClean="0"/>
              <a:t>әктәп.</a:t>
            </a:r>
            <a:endParaRPr lang="ru-RU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_w0Jpm2e55Cw/TFgSdNVpVpI/AAAAAAAAATY/cdGtRo_eOHM/s200/%D0%9E%D1%82%D1%81%D0%BA%D0%B0%D0%BD%D0%B8%D1%80%D0%BE%D0%B2%D0%B0%D0%BD%D0%BE+12.04.2010+17-5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3037836" cy="1944216"/>
          </a:xfrm>
          <a:prstGeom prst="rect">
            <a:avLst/>
          </a:prstGeom>
          <a:noFill/>
        </p:spPr>
      </p:pic>
      <p:pic>
        <p:nvPicPr>
          <p:cNvPr id="3" name="Picture 4" descr="http://3.bp.blogspot.com/_w0Jpm2e55Cw/TFgOQL_M5kI/AAAAAAAAATQ/mwCdikaAQb8/s200/%D0%9E%D1%82%D1%81%D0%BA%D0%B0%D0%BD%D0%B8%D1%80%D0%BE%D0%B2%D0%B0%D0%BD%D0%BE+12.04.2010+17-53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44824"/>
            <a:ext cx="2848145" cy="2007944"/>
          </a:xfrm>
          <a:prstGeom prst="rect">
            <a:avLst/>
          </a:prstGeom>
          <a:noFill/>
        </p:spPr>
      </p:pic>
      <p:pic>
        <p:nvPicPr>
          <p:cNvPr id="4" name="Picture 6" descr="http://2.bp.blogspot.com/_w0Jpm2e55Cw/TFgUJs-R4jI/AAAAAAAAATg/CA5lsJsnxbs/s200/%D0%9E%D1%82%D1%81%D0%BA%D0%B0%D0%BD%D0%B8%D1%80%D0%BE%D0%B2%D0%B0%D0%BD%D0%BE+12.04.2010+17-5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123728" y="4149080"/>
            <a:ext cx="2736304" cy="20248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548680"/>
            <a:ext cx="6336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/>
              <a:t>Авылымның элеккеге куренешләре.</a:t>
            </a:r>
            <a:endParaRPr lang="ru-RU" sz="2800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134076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Бу</a:t>
            </a:r>
            <a:r>
              <a:rPr lang="ru-RU" dirty="0" smtClean="0"/>
              <a:t> </a:t>
            </a:r>
            <a:r>
              <a:rPr lang="ru-RU" dirty="0" err="1" smtClean="0"/>
              <a:t>хәзерге </a:t>
            </a:r>
            <a:r>
              <a:rPr lang="ru-RU" dirty="0" smtClean="0"/>
              <a:t>Киров </a:t>
            </a:r>
            <a:r>
              <a:rPr lang="ru-RU" dirty="0" err="1" smtClean="0"/>
              <a:t>урамы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48064" y="4653136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Элеккеге тавык фермасы.Ул якын тирә авылларда  дан тоткан.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134076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r>
              <a:rPr lang="tt-RU" dirty="0" smtClean="0"/>
              <a:t>әзерге Гагарин урамы.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Алмаз\Мои документы\Мои результаты сканировани\сканирование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348880"/>
            <a:ext cx="5040560" cy="30963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692696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Безнең авыл кешеләре бик эшчән.Бу Мирзәхмәт абый узенең атында кайтып килә.Ул   ат караучы булып эшләгән.Хәзер дә авылыбызда гомер кичерә.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2060848"/>
            <a:ext cx="40324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err="1">
                <a:latin typeface="Comic Sans MS" pitchFamily="66" charset="0"/>
              </a:rPr>
              <a:t>Авылга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кергәндә юлның сул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ягында</a:t>
            </a:r>
            <a:r>
              <a:rPr lang="ru-RU" sz="2000" dirty="0">
                <a:latin typeface="Comic Sans MS" pitchFamily="66" charset="0"/>
              </a:rPr>
              <a:t> </a:t>
            </a:r>
            <a:r>
              <a:rPr lang="ru-RU" sz="2000" b="1" dirty="0" err="1">
                <a:latin typeface="Comic Sans MS" pitchFamily="66" charset="0"/>
              </a:rPr>
              <a:t>Яркәй елгасы</a:t>
            </a:r>
            <a:r>
              <a:rPr lang="ru-RU" sz="2000" dirty="0">
                <a:latin typeface="Comic Sans MS" pitchFamily="66" charset="0"/>
              </a:rPr>
              <a:t> кала. </a:t>
            </a:r>
            <a:r>
              <a:rPr lang="ru-RU" sz="2000" dirty="0" err="1">
                <a:latin typeface="Comic Sans MS" pitchFamily="66" charset="0"/>
              </a:rPr>
              <a:t>Бик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күп еллар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элек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язгы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ташу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вакытында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Ярмөхәммәт исемле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бик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фәкыйрь генә кеше</a:t>
            </a:r>
            <a:r>
              <a:rPr lang="ru-RU" sz="2000" dirty="0">
                <a:latin typeface="Comic Sans MS" pitchFamily="66" charset="0"/>
              </a:rPr>
              <a:t>, </a:t>
            </a:r>
            <a:r>
              <a:rPr lang="ru-RU" sz="2000" dirty="0" err="1">
                <a:latin typeface="Comic Sans MS" pitchFamily="66" charset="0"/>
              </a:rPr>
              <a:t>Әмәкәй авылына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килү нияте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белән, җәяүләп юлга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чыга</a:t>
            </a:r>
            <a:r>
              <a:rPr lang="ru-RU" sz="2000" dirty="0">
                <a:latin typeface="Comic Sans MS" pitchFamily="66" charset="0"/>
              </a:rPr>
              <a:t>. </a:t>
            </a:r>
            <a:r>
              <a:rPr lang="ru-RU" sz="2000" dirty="0" err="1">
                <a:latin typeface="Comic Sans MS" pitchFamily="66" charset="0"/>
              </a:rPr>
              <a:t>Төнгә калып</a:t>
            </a:r>
            <a:r>
              <a:rPr lang="ru-RU" sz="2000" dirty="0">
                <a:latin typeface="Comic Sans MS" pitchFamily="66" charset="0"/>
              </a:rPr>
              <a:t>, </a:t>
            </a:r>
            <a:r>
              <a:rPr lang="ru-RU" sz="2000" dirty="0" err="1">
                <a:latin typeface="Comic Sans MS" pitchFamily="66" charset="0"/>
              </a:rPr>
              <a:t>шул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елга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суында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батып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үлә.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Менә безнең елгабыз</a:t>
            </a:r>
            <a:r>
              <a:rPr lang="ru-RU" sz="2000" dirty="0">
                <a:latin typeface="Comic Sans MS" pitchFamily="66" charset="0"/>
              </a:rPr>
              <a:t> да </a:t>
            </a:r>
            <a:r>
              <a:rPr lang="ru-RU" sz="2000" dirty="0" err="1">
                <a:latin typeface="Comic Sans MS" pitchFamily="66" charset="0"/>
              </a:rPr>
              <a:t>шуның истәлеге булып</a:t>
            </a:r>
            <a:r>
              <a:rPr lang="ru-RU" sz="2000" dirty="0">
                <a:latin typeface="Comic Sans MS" pitchFamily="66" charset="0"/>
              </a:rPr>
              <a:t>, </a:t>
            </a:r>
            <a:r>
              <a:rPr lang="ru-RU" sz="2000" dirty="0" err="1">
                <a:latin typeface="Comic Sans MS" pitchFamily="66" charset="0"/>
              </a:rPr>
              <a:t>Яркәй исеме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белән йөртелә</a:t>
            </a:r>
            <a:r>
              <a:rPr lang="ru-RU" sz="2000" dirty="0">
                <a:latin typeface="Comic Sans MS" pitchFamily="66" charset="0"/>
              </a:rPr>
              <a:t>. </a:t>
            </a:r>
            <a:r>
              <a:rPr lang="ru-RU" sz="2000" dirty="0" err="1">
                <a:latin typeface="Comic Sans MS" pitchFamily="66" charset="0"/>
              </a:rPr>
              <a:t>Ул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үзе бер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кечкенә елга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булып</a:t>
            </a:r>
            <a:r>
              <a:rPr lang="ru-RU" sz="2000" dirty="0">
                <a:latin typeface="Comic Sans MS" pitchFamily="66" charset="0"/>
              </a:rPr>
              <a:t>, </a:t>
            </a:r>
            <a:r>
              <a:rPr lang="ru-RU" sz="2000" dirty="0" err="1">
                <a:latin typeface="Comic Sans MS" pitchFamily="66" charset="0"/>
              </a:rPr>
              <a:t>Калмыя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елгасына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агып</a:t>
            </a: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err="1">
                <a:latin typeface="Comic Sans MS" pitchFamily="66" charset="0"/>
              </a:rPr>
              <a:t>төшә</a:t>
            </a:r>
            <a:r>
              <a:rPr lang="ru-RU" sz="1400" dirty="0" err="1">
                <a:latin typeface="Comic Sans MS" pitchFamily="66" charset="0"/>
              </a:rPr>
              <a:t>.</a:t>
            </a:r>
            <a:endParaRPr lang="ru-RU" sz="1400" dirty="0">
              <a:latin typeface="Comic Sans MS" pitchFamily="66" charset="0"/>
            </a:endParaRPr>
          </a:p>
        </p:txBody>
      </p:sp>
      <p:pic>
        <p:nvPicPr>
          <p:cNvPr id="1026" name="Picture 2" descr="http://3.bp.blogspot.com/_w0Jpm2e55Cw/TEn87NlLRnI/AAAAAAAAAQw/5NV3Sf6TF5c/s200/S73000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36912"/>
            <a:ext cx="3264363" cy="2520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764704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/>
              <a:t>Яркәй елгасы.</a:t>
            </a:r>
            <a:endParaRPr lang="ru-RU" sz="48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764704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>
                <a:latin typeface="Comic Sans MS" pitchFamily="66" charset="0"/>
              </a:rPr>
              <a:t>Мунчала күле</a:t>
            </a:r>
            <a:r>
              <a:rPr lang="tt-RU" dirty="0" smtClean="0">
                <a:latin typeface="Monotype Corsiva" pitchFamily="66" charset="0"/>
              </a:rPr>
              <a:t>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564904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/>
              <a:t>Мунчала</a:t>
            </a:r>
            <a:r>
              <a:rPr lang="ru-RU" sz="2400" b="1" dirty="0"/>
              <a:t> </a:t>
            </a:r>
            <a:r>
              <a:rPr lang="ru-RU" sz="2400" b="1" dirty="0" err="1"/>
              <a:t>күлендә</a:t>
            </a:r>
            <a:r>
              <a:rPr lang="ru-RU" sz="2400" dirty="0" err="1"/>
              <a:t> элек</a:t>
            </a:r>
            <a:r>
              <a:rPr lang="ru-RU" sz="2400" dirty="0"/>
              <a:t> </a:t>
            </a:r>
            <a:r>
              <a:rPr lang="ru-RU" sz="2400" dirty="0" err="1"/>
              <a:t>юкә кайрысын</a:t>
            </a:r>
            <a:r>
              <a:rPr lang="ru-RU" sz="2400" dirty="0"/>
              <a:t> </a:t>
            </a:r>
            <a:r>
              <a:rPr lang="ru-RU" sz="2400" dirty="0" err="1"/>
              <a:t>батырып</a:t>
            </a:r>
            <a:r>
              <a:rPr lang="ru-RU" sz="2400" dirty="0"/>
              <a:t>, </a:t>
            </a:r>
            <a:r>
              <a:rPr lang="ru-RU" sz="2400" dirty="0" err="1"/>
              <a:t>мунчала</a:t>
            </a:r>
            <a:r>
              <a:rPr lang="ru-RU" sz="2400" dirty="0"/>
              <a:t> </a:t>
            </a:r>
            <a:r>
              <a:rPr lang="ru-RU" sz="2400" dirty="0" err="1"/>
              <a:t>ясый</a:t>
            </a:r>
            <a:r>
              <a:rPr lang="ru-RU" sz="2400" dirty="0"/>
              <a:t> </a:t>
            </a:r>
            <a:r>
              <a:rPr lang="ru-RU" sz="2400" dirty="0" err="1"/>
              <a:t>торган</a:t>
            </a:r>
            <a:r>
              <a:rPr lang="ru-RU" sz="2400" dirty="0"/>
              <a:t> </a:t>
            </a:r>
            <a:r>
              <a:rPr lang="ru-RU" sz="2400" dirty="0" err="1" smtClean="0"/>
              <a:t>булганнар.Шуңа күрә ул</a:t>
            </a:r>
            <a:r>
              <a:rPr lang="ru-RU" sz="2400" dirty="0" smtClean="0"/>
              <a:t> </a:t>
            </a:r>
            <a:r>
              <a:rPr lang="ru-RU" sz="2400" dirty="0" err="1" smtClean="0"/>
              <a:t>Мунчала</a:t>
            </a:r>
            <a:r>
              <a:rPr lang="ru-RU" sz="2400" dirty="0" smtClean="0"/>
              <a:t> </a:t>
            </a:r>
            <a:r>
              <a:rPr lang="ru-RU" sz="2400" dirty="0" err="1" smtClean="0"/>
              <a:t>күле дип</a:t>
            </a:r>
            <a:r>
              <a:rPr lang="ru-RU" sz="2400" dirty="0" smtClean="0"/>
              <a:t> </a:t>
            </a:r>
            <a:r>
              <a:rPr lang="ru-RU" sz="2400" dirty="0" err="1" smtClean="0"/>
              <a:t>аталган</a:t>
            </a:r>
            <a:r>
              <a:rPr lang="ru-RU" sz="2400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5696" y="4149080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/>
              <a:t>Маллар</a:t>
            </a:r>
            <a:r>
              <a:rPr lang="ru-RU" sz="2000" dirty="0"/>
              <a:t> </a:t>
            </a:r>
            <a:r>
              <a:rPr lang="ru-RU" sz="2000" dirty="0" err="1"/>
              <a:t>төшеп сусауларын</a:t>
            </a:r>
            <a:r>
              <a:rPr lang="ru-RU" sz="2000" dirty="0"/>
              <a:t> баса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/>
              <a:t>Синең Мунчала</a:t>
            </a:r>
            <a:r>
              <a:rPr lang="ru-RU" sz="2000" dirty="0"/>
              <a:t> </a:t>
            </a:r>
            <a:r>
              <a:rPr lang="ru-RU" sz="2000" dirty="0" err="1"/>
              <a:t>күлләреңдә</a:t>
            </a:r>
            <a:r>
              <a:rPr lang="ru-RU" sz="2000" dirty="0"/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/>
              <a:t>Онытылмас</a:t>
            </a:r>
            <a:r>
              <a:rPr lang="ru-RU" sz="2000" dirty="0"/>
              <a:t> </a:t>
            </a:r>
            <a:r>
              <a:rPr lang="ru-RU" sz="2000" dirty="0" err="1"/>
              <a:t>синдә үткән гомер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/>
              <a:t>Ирешсәм дә тормыш</a:t>
            </a:r>
            <a:r>
              <a:rPr lang="ru-RU" sz="2000" dirty="0"/>
              <a:t> </a:t>
            </a:r>
            <a:r>
              <a:rPr lang="ru-RU" sz="2000" dirty="0" err="1"/>
              <a:t>үрләренә</a:t>
            </a:r>
            <a:r>
              <a:rPr lang="ru-RU" dirty="0" err="1"/>
              <a:t>.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548680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err="1" smtClean="0"/>
              <a:t>Закир</a:t>
            </a:r>
            <a:r>
              <a:rPr lang="ru-RU" sz="4800" dirty="0" smtClean="0"/>
              <a:t> </a:t>
            </a:r>
            <a:r>
              <a:rPr lang="ru-RU" sz="4800" dirty="0" err="1" smtClean="0"/>
              <a:t>елгасы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pic>
        <p:nvPicPr>
          <p:cNvPr id="1026" name="Picture 2" descr="http://4.bp.blogspot.com/_w0Jpm2e55Cw/TFcnl5HHWmI/AAAAAAAAAR4/xjd5jlsIM0s/s200/SAM_17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060848"/>
            <a:ext cx="2736304" cy="364840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2060848"/>
            <a:ext cx="3960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Закир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елгасы</a:t>
            </a:r>
            <a:r>
              <a:rPr lang="ru-RU" sz="2800" b="1" dirty="0" smtClean="0"/>
              <a:t> </a:t>
            </a:r>
            <a:r>
              <a:rPr lang="ru-RU" sz="2800" dirty="0" err="1" smtClean="0"/>
              <a:t>авыл</a:t>
            </a:r>
            <a:r>
              <a:rPr lang="ru-RU" sz="2800" dirty="0" smtClean="0"/>
              <a:t> </a:t>
            </a:r>
            <a:r>
              <a:rPr lang="ru-RU" sz="2800" dirty="0" err="1" smtClean="0"/>
              <a:t>уртасында</a:t>
            </a:r>
            <a:r>
              <a:rPr lang="ru-RU" sz="2800" dirty="0" smtClean="0"/>
              <a:t> </a:t>
            </a:r>
            <a:r>
              <a:rPr lang="ru-RU" sz="2800" dirty="0" err="1" smtClean="0"/>
              <a:t>яшәүче Закир</a:t>
            </a:r>
            <a:r>
              <a:rPr lang="ru-RU" sz="2800" dirty="0" smtClean="0"/>
              <a:t> </a:t>
            </a:r>
            <a:r>
              <a:rPr lang="ru-RU" sz="2800" dirty="0" err="1" smtClean="0"/>
              <a:t>исемле</a:t>
            </a:r>
            <a:r>
              <a:rPr lang="ru-RU" sz="2800" dirty="0" smtClean="0"/>
              <a:t> </a:t>
            </a:r>
            <a:r>
              <a:rPr lang="ru-RU" sz="2800" dirty="0" err="1" smtClean="0"/>
              <a:t>кешенең ихатасы</a:t>
            </a:r>
            <a:r>
              <a:rPr lang="ru-RU" sz="2800" dirty="0" smtClean="0"/>
              <a:t> </a:t>
            </a:r>
            <a:r>
              <a:rPr lang="ru-RU" sz="2800" dirty="0" err="1" smtClean="0"/>
              <a:t>буйлап</a:t>
            </a:r>
            <a:r>
              <a:rPr lang="ru-RU" sz="2800" dirty="0" smtClean="0"/>
              <a:t> </a:t>
            </a:r>
            <a:r>
              <a:rPr lang="ru-RU" sz="2800" dirty="0" err="1" smtClean="0"/>
              <a:t>акканга</a:t>
            </a:r>
            <a:r>
              <a:rPr lang="ru-RU" sz="2800" dirty="0" smtClean="0"/>
              <a:t> </a:t>
            </a:r>
            <a:r>
              <a:rPr lang="ru-RU" sz="2800" dirty="0" err="1" smtClean="0"/>
              <a:t>күрә, аның исеме</a:t>
            </a:r>
            <a:r>
              <a:rPr lang="ru-RU" sz="2800" dirty="0" smtClean="0"/>
              <a:t> </a:t>
            </a:r>
            <a:r>
              <a:rPr lang="ru-RU" sz="2800" dirty="0" err="1" smtClean="0"/>
              <a:t>белән йөртелә.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764704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/>
              <a:t>Печмән елгасы</a:t>
            </a:r>
            <a:r>
              <a:rPr lang="tt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11960" y="1700808"/>
            <a:ext cx="38164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err="1"/>
              <a:t>Печмән елгасы</a:t>
            </a:r>
            <a:r>
              <a:rPr lang="ru-RU" sz="2400" dirty="0"/>
              <a:t> - </a:t>
            </a:r>
            <a:r>
              <a:rPr lang="ru-RU" sz="2400" dirty="0" err="1"/>
              <a:t>Әмәкәй авылы</a:t>
            </a:r>
            <a:r>
              <a:rPr lang="ru-RU" sz="2400" dirty="0"/>
              <a:t> </a:t>
            </a:r>
            <a:r>
              <a:rPr lang="ru-RU" sz="2400" dirty="0" err="1"/>
              <a:t>биләмәсендәге беренче</a:t>
            </a:r>
            <a:r>
              <a:rPr lang="ru-RU" sz="2400" dirty="0"/>
              <a:t> </a:t>
            </a:r>
            <a:r>
              <a:rPr lang="ru-RU" sz="2400" dirty="0" err="1"/>
              <a:t>басуда</a:t>
            </a:r>
            <a:r>
              <a:rPr lang="ru-RU" sz="2400" dirty="0"/>
              <a:t> </a:t>
            </a:r>
            <a:r>
              <a:rPr lang="ru-RU" sz="2400" dirty="0" err="1"/>
              <a:t>артык</a:t>
            </a:r>
            <a:r>
              <a:rPr lang="ru-RU" sz="2400" dirty="0"/>
              <a:t> </a:t>
            </a:r>
            <a:r>
              <a:rPr lang="ru-RU" sz="2400" dirty="0" err="1"/>
              <a:t>тирән булмаган</a:t>
            </a:r>
            <a:r>
              <a:rPr lang="ru-RU" sz="2400" dirty="0"/>
              <a:t> </a:t>
            </a:r>
            <a:r>
              <a:rPr lang="ru-RU" sz="2400" dirty="0" err="1"/>
              <a:t>сөзәк </a:t>
            </a:r>
            <a:r>
              <a:rPr lang="ru-RU" sz="2400" dirty="0"/>
              <a:t>ярлы, аз </a:t>
            </a:r>
            <a:r>
              <a:rPr lang="ru-RU" sz="2400" dirty="0" err="1"/>
              <a:t>сулы</a:t>
            </a:r>
            <a:r>
              <a:rPr lang="ru-RU" sz="2400" dirty="0"/>
              <a:t>, </a:t>
            </a:r>
            <a:r>
              <a:rPr lang="ru-RU" sz="2400" dirty="0" err="1"/>
              <a:t>күпереп торган</a:t>
            </a:r>
            <a:r>
              <a:rPr lang="ru-RU" sz="2400" dirty="0"/>
              <a:t> </a:t>
            </a:r>
            <a:r>
              <a:rPr lang="ru-RU" sz="2400" dirty="0" err="1"/>
              <a:t>сазлы</a:t>
            </a:r>
            <a:r>
              <a:rPr lang="ru-RU" sz="2400" dirty="0"/>
              <a:t> </a:t>
            </a:r>
            <a:r>
              <a:rPr lang="ru-RU" sz="2400" dirty="0" err="1"/>
              <a:t>урын</a:t>
            </a:r>
            <a:r>
              <a:rPr lang="ru-RU" sz="2400" dirty="0"/>
              <a:t>. </a:t>
            </a:r>
            <a:r>
              <a:rPr lang="ru-RU" sz="2400" dirty="0" err="1"/>
              <a:t>Аны</a:t>
            </a:r>
            <a:r>
              <a:rPr lang="ru-RU" sz="2400" dirty="0"/>
              <a:t> </a:t>
            </a:r>
            <a:r>
              <a:rPr lang="ru-RU" sz="2400" dirty="0" err="1"/>
              <a:t>иген</a:t>
            </a:r>
            <a:r>
              <a:rPr lang="ru-RU" sz="2400" dirty="0"/>
              <a:t> </a:t>
            </a:r>
            <a:r>
              <a:rPr lang="ru-RU" sz="2400" dirty="0" err="1"/>
              <a:t>игү өчен дә, терлек</a:t>
            </a:r>
            <a:r>
              <a:rPr lang="ru-RU" sz="2400" dirty="0"/>
              <a:t> </a:t>
            </a:r>
            <a:r>
              <a:rPr lang="ru-RU" sz="2400" dirty="0" err="1"/>
              <a:t>ашату</a:t>
            </a:r>
            <a:r>
              <a:rPr lang="ru-RU" sz="2400" dirty="0"/>
              <a:t> </a:t>
            </a:r>
            <a:r>
              <a:rPr lang="ru-RU" sz="2400" dirty="0" err="1"/>
              <a:t>өчен дә файдаланып</a:t>
            </a:r>
            <a:r>
              <a:rPr lang="ru-RU" sz="2400" dirty="0"/>
              <a:t> </a:t>
            </a:r>
            <a:r>
              <a:rPr lang="ru-RU" sz="2400" dirty="0" err="1"/>
              <a:t>булмый</a:t>
            </a:r>
            <a:r>
              <a:rPr lang="ru-RU" sz="2400" dirty="0"/>
              <a:t>. </a:t>
            </a:r>
            <a:r>
              <a:rPr lang="ru-RU" sz="2400" dirty="0" err="1"/>
              <a:t>Исеме</a:t>
            </a:r>
            <a:r>
              <a:rPr lang="ru-RU" sz="2400" dirty="0"/>
              <a:t> </a:t>
            </a:r>
            <a:r>
              <a:rPr lang="ru-RU" sz="2400" dirty="0" err="1"/>
              <a:t>дә шушы</a:t>
            </a:r>
            <a:r>
              <a:rPr lang="ru-RU" sz="2400" dirty="0"/>
              <a:t> </a:t>
            </a:r>
            <a:r>
              <a:rPr lang="ru-RU" sz="2400" dirty="0" err="1"/>
              <a:t>урында</a:t>
            </a:r>
            <a:r>
              <a:rPr lang="ru-RU" sz="2400" dirty="0"/>
              <a:t> </a:t>
            </a:r>
            <a:r>
              <a:rPr lang="ru-RU" sz="2400" dirty="0" err="1"/>
              <a:t>Печмән исемле</a:t>
            </a:r>
            <a:r>
              <a:rPr lang="ru-RU" sz="2400" dirty="0"/>
              <a:t> </a:t>
            </a:r>
            <a:r>
              <a:rPr lang="ru-RU" sz="2400" dirty="0" err="1"/>
              <a:t>кешенең фаҗигале үлеме белән бәйле.</a:t>
            </a:r>
            <a:endParaRPr lang="ru-RU" sz="2400" dirty="0"/>
          </a:p>
        </p:txBody>
      </p:sp>
      <p:pic>
        <p:nvPicPr>
          <p:cNvPr id="15362" name="Picture 2" descr="http://4.bp.blogspot.com/_w0Jpm2e55Cw/TEYTr05sIHI/AAAAAAAAAMg/kXSXqBUZZe4/s200/SAM_07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541" y="2276872"/>
            <a:ext cx="3552395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692696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dirty="0" smtClean="0"/>
              <a:t>Тирән чокыр.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2204864"/>
            <a:ext cx="34563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err="1"/>
              <a:t>Сөякәй авылына</a:t>
            </a:r>
            <a:r>
              <a:rPr lang="ru-RU" dirty="0"/>
              <a:t> </a:t>
            </a:r>
            <a:r>
              <a:rPr lang="ru-RU" dirty="0" err="1"/>
              <a:t>таба</a:t>
            </a:r>
            <a:r>
              <a:rPr lang="ru-RU" dirty="0"/>
              <a:t> </a:t>
            </a:r>
            <a:r>
              <a:rPr lang="ru-RU" dirty="0" err="1"/>
              <a:t>текә </a:t>
            </a:r>
            <a:r>
              <a:rPr lang="ru-RU" dirty="0"/>
              <a:t>ярлы </a:t>
            </a:r>
            <a:r>
              <a:rPr lang="ru-RU" dirty="0" err="1"/>
              <a:t>тирән чокырлар</a:t>
            </a:r>
            <a:r>
              <a:rPr lang="ru-RU" dirty="0"/>
              <a:t> </a:t>
            </a:r>
            <a:r>
              <a:rPr lang="ru-RU" dirty="0" err="1"/>
              <a:t>сузылган</a:t>
            </a:r>
            <a:r>
              <a:rPr lang="ru-RU" dirty="0"/>
              <a:t>. </a:t>
            </a:r>
            <a:r>
              <a:rPr lang="ru-RU" dirty="0" err="1"/>
              <a:t>Җәй көне анда</a:t>
            </a:r>
            <a:r>
              <a:rPr lang="ru-RU" dirty="0"/>
              <a:t> </a:t>
            </a:r>
            <a:r>
              <a:rPr lang="ru-RU" dirty="0" err="1"/>
              <a:t>җиләккә йөриләр.</a:t>
            </a:r>
            <a:r>
              <a:rPr lang="ru-RU" dirty="0"/>
              <a:t> Берсе, </a:t>
            </a:r>
            <a:r>
              <a:rPr lang="ru-RU" dirty="0" err="1"/>
              <a:t>исеме</a:t>
            </a:r>
            <a:r>
              <a:rPr lang="ru-RU" dirty="0"/>
              <a:t> </a:t>
            </a:r>
            <a:r>
              <a:rPr lang="ru-RU" dirty="0" err="1"/>
              <a:t>җисеменә </a:t>
            </a:r>
            <a:r>
              <a:rPr lang="ru-RU" dirty="0"/>
              <a:t>туры </a:t>
            </a:r>
            <a:r>
              <a:rPr lang="ru-RU" dirty="0" err="1"/>
              <a:t>килгәнлектән</a:t>
            </a:r>
            <a:r>
              <a:rPr lang="ru-RU" dirty="0"/>
              <a:t>, </a:t>
            </a:r>
            <a:r>
              <a:rPr lang="ru-RU" b="1" dirty="0" err="1"/>
              <a:t>Тирән чокыр</a:t>
            </a:r>
            <a:r>
              <a:rPr lang="ru-RU" dirty="0"/>
              <a:t> </a:t>
            </a:r>
            <a:r>
              <a:rPr lang="ru-RU" dirty="0" err="1"/>
              <a:t>дип</a:t>
            </a:r>
            <a:r>
              <a:rPr lang="ru-RU" dirty="0"/>
              <a:t> </a:t>
            </a:r>
            <a:r>
              <a:rPr lang="ru-RU" dirty="0" err="1"/>
              <a:t>йөртелә</a:t>
            </a:r>
            <a:r>
              <a:rPr lang="ru-RU" dirty="0"/>
              <a:t>. </a:t>
            </a:r>
            <a:r>
              <a:rPr lang="ru-RU" dirty="0" err="1"/>
              <a:t>Чөнки ул</a:t>
            </a:r>
            <a:r>
              <a:rPr lang="ru-RU" dirty="0"/>
              <a:t> – </a:t>
            </a:r>
            <a:r>
              <a:rPr lang="ru-RU" dirty="0" err="1"/>
              <a:t>язгы</a:t>
            </a:r>
            <a:r>
              <a:rPr lang="ru-RU" dirty="0"/>
              <a:t> </a:t>
            </a:r>
            <a:r>
              <a:rPr lang="ru-RU" dirty="0" err="1"/>
              <a:t>сулар</a:t>
            </a:r>
            <a:r>
              <a:rPr lang="ru-RU" dirty="0"/>
              <a:t> </a:t>
            </a:r>
            <a:r>
              <a:rPr lang="ru-RU" dirty="0" err="1"/>
              <a:t>агышы</a:t>
            </a:r>
            <a:r>
              <a:rPr lang="ru-RU" dirty="0"/>
              <a:t> </a:t>
            </a:r>
            <a:r>
              <a:rPr lang="ru-RU" dirty="0" err="1"/>
              <a:t>белән еллар</a:t>
            </a:r>
            <a:r>
              <a:rPr lang="ru-RU" dirty="0"/>
              <a:t> </a:t>
            </a:r>
            <a:r>
              <a:rPr lang="ru-RU" dirty="0" err="1"/>
              <a:t>узган</a:t>
            </a:r>
            <a:r>
              <a:rPr lang="ru-RU" dirty="0"/>
              <a:t> </a:t>
            </a:r>
            <a:r>
              <a:rPr lang="ru-RU" dirty="0" err="1"/>
              <a:t>саен</a:t>
            </a:r>
            <a:r>
              <a:rPr lang="ru-RU" dirty="0"/>
              <a:t> </a:t>
            </a:r>
            <a:r>
              <a:rPr lang="ru-RU" dirty="0" err="1"/>
              <a:t>тирәнәя барган</a:t>
            </a:r>
            <a:r>
              <a:rPr lang="ru-RU" dirty="0"/>
              <a:t>, </a:t>
            </a:r>
            <a:r>
              <a:rPr lang="ru-RU" dirty="0" err="1"/>
              <a:t>ярларына</a:t>
            </a:r>
            <a:r>
              <a:rPr lang="ru-RU" dirty="0"/>
              <a:t> </a:t>
            </a:r>
            <a:r>
              <a:rPr lang="ru-RU" dirty="0" err="1"/>
              <a:t>үлән үскән сусыз</a:t>
            </a:r>
            <a:r>
              <a:rPr lang="ru-RU" dirty="0"/>
              <a:t> коры </a:t>
            </a:r>
            <a:r>
              <a:rPr lang="ru-RU" dirty="0" err="1"/>
              <a:t>чокыр</a:t>
            </a:r>
            <a:r>
              <a:rPr lang="ru-RU" dirty="0"/>
              <a:t>. </a:t>
            </a:r>
            <a:r>
              <a:rPr lang="ru-RU" dirty="0" err="1"/>
              <a:t>Хәзер аның </a:t>
            </a:r>
            <a:r>
              <a:rPr lang="ru-RU" dirty="0"/>
              <a:t>яр </a:t>
            </a:r>
            <a:r>
              <a:rPr lang="ru-RU" dirty="0" err="1"/>
              <a:t>буйларында</a:t>
            </a:r>
            <a:r>
              <a:rPr lang="ru-RU" dirty="0"/>
              <a:t> </a:t>
            </a:r>
            <a:r>
              <a:rPr lang="ru-RU" dirty="0" err="1"/>
              <a:t>яшь</a:t>
            </a:r>
            <a:r>
              <a:rPr lang="ru-RU" dirty="0"/>
              <a:t> </a:t>
            </a:r>
            <a:r>
              <a:rPr lang="ru-RU" dirty="0" err="1"/>
              <a:t>наратлар</a:t>
            </a:r>
            <a:r>
              <a:rPr lang="ru-RU" dirty="0"/>
              <a:t> </a:t>
            </a:r>
            <a:r>
              <a:rPr lang="ru-RU" dirty="0" err="1"/>
              <a:t>үсә</a:t>
            </a:r>
            <a:r>
              <a:rPr lang="ru-RU" dirty="0"/>
              <a:t>.</a:t>
            </a:r>
          </a:p>
        </p:txBody>
      </p:sp>
      <p:pic>
        <p:nvPicPr>
          <p:cNvPr id="18434" name="Picture 2" descr="http://1.bp.blogspot.com/_w0Jpm2e55Cw/TFgZWGpCmFI/AAAAAAAAATw/5tOKqKxYHGQ/s200/%D0%9A%D1%8B%D0%BC%D1%8B%D0%B7%D0%BB%D1%8B%D0%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348880"/>
            <a:ext cx="3744416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430</TotalTime>
  <Words>421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Бай тарихлы авылым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Авылым бизәкләре.</dc:title>
  <dc:creator>user</dc:creator>
  <cp:lastModifiedBy>Силуза</cp:lastModifiedBy>
  <cp:revision>47</cp:revision>
  <dcterms:created xsi:type="dcterms:W3CDTF">2013-01-23T10:19:33Z</dcterms:created>
  <dcterms:modified xsi:type="dcterms:W3CDTF">2014-01-05T18:21:14Z</dcterms:modified>
</cp:coreProperties>
</file>